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sldIdLst>
    <p:sldId id="256" r:id="rId6"/>
    <p:sldId id="257" r:id="rId7"/>
    <p:sldId id="266" r:id="rId8"/>
    <p:sldId id="267" r:id="rId9"/>
    <p:sldId id="268" r:id="rId10"/>
    <p:sldId id="264" r:id="rId11"/>
    <p:sldId id="269" r:id="rId12"/>
    <p:sldId id="265" r:id="rId13"/>
    <p:sldId id="270" r:id="rId14"/>
    <p:sldId id="271" r:id="rId15"/>
    <p:sldId id="272" r:id="rId16"/>
    <p:sldId id="273" r:id="rId17"/>
    <p:sldId id="274" r:id="rId18"/>
    <p:sldId id="275" r:id="rId19"/>
    <p:sldId id="276" r:id="rId20"/>
    <p:sldId id="277" r:id="rId21"/>
    <p:sldId id="278" r:id="rId22"/>
    <p:sldId id="279" r:id="rId23"/>
    <p:sldId id="280" r:id="rId24"/>
    <p:sldId id="282" r:id="rId25"/>
    <p:sldId id="283" r:id="rId26"/>
    <p:sldId id="284" r:id="rId27"/>
    <p:sldId id="285" r:id="rId28"/>
    <p:sldId id="286" r:id="rId29"/>
    <p:sldId id="287" r:id="rId30"/>
    <p:sldId id="289" r:id="rId31"/>
    <p:sldId id="288" r:id="rId32"/>
    <p:sldId id="290" r:id="rId33"/>
    <p:sldId id="291" r:id="rId34"/>
    <p:sldId id="292" r:id="rId35"/>
    <p:sldId id="293" r:id="rId36"/>
    <p:sldId id="294" r:id="rId37"/>
    <p:sldId id="295" r:id="rId38"/>
    <p:sldId id="296"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0">
            <a:extLst>
              <a:ext uri="{FF2B5EF4-FFF2-40B4-BE49-F238E27FC236}">
                <a16:creationId xmlns:a16="http://schemas.microsoft.com/office/drawing/2014/main" id="{74E23B27-7117-5DA5-286F-6A686562582A}"/>
              </a:ext>
            </a:extLst>
          </p:cNvPr>
          <p:cNvGrpSpPr>
            <a:grpSpLocks/>
          </p:cNvGrpSpPr>
          <p:nvPr/>
        </p:nvGrpSpPr>
        <p:grpSpPr bwMode="auto">
          <a:xfrm>
            <a:off x="-382588" y="0"/>
            <a:ext cx="9932988" cy="6858000"/>
            <a:chOff x="-382404" y="0"/>
            <a:chExt cx="9932332" cy="6858000"/>
          </a:xfrm>
        </p:grpSpPr>
        <p:grpSp>
          <p:nvGrpSpPr>
            <p:cNvPr id="5" name="Group 44">
              <a:extLst>
                <a:ext uri="{FF2B5EF4-FFF2-40B4-BE49-F238E27FC236}">
                  <a16:creationId xmlns:a16="http://schemas.microsoft.com/office/drawing/2014/main" id="{5DC1578B-3C15-C35C-118B-7409F237A8F2}"/>
                </a:ext>
              </a:extLst>
            </p:cNvPr>
            <p:cNvGrpSpPr>
              <a:grpSpLocks/>
            </p:cNvGrpSpPr>
            <p:nvPr/>
          </p:nvGrpSpPr>
          <p:grpSpPr bwMode="auto">
            <a:xfrm>
              <a:off x="0" y="0"/>
              <a:ext cx="9144000" cy="6858000"/>
              <a:chOff x="0" y="0"/>
              <a:chExt cx="9144000" cy="6858000"/>
            </a:xfrm>
          </p:grpSpPr>
          <p:grpSp>
            <p:nvGrpSpPr>
              <p:cNvPr id="28" name="Group 4">
                <a:extLst>
                  <a:ext uri="{FF2B5EF4-FFF2-40B4-BE49-F238E27FC236}">
                    <a16:creationId xmlns:a16="http://schemas.microsoft.com/office/drawing/2014/main" id="{50862663-3DAD-84AD-B41C-49DEE01EF5AD}"/>
                  </a:ext>
                </a:extLst>
              </p:cNvPr>
              <p:cNvGrpSpPr>
                <a:grpSpLocks/>
              </p:cNvGrpSpPr>
              <p:nvPr/>
            </p:nvGrpSpPr>
            <p:grpSpPr bwMode="auto">
              <a:xfrm>
                <a:off x="0" y="0"/>
                <a:ext cx="2514600" cy="6858000"/>
                <a:chOff x="0" y="0"/>
                <a:chExt cx="2514600" cy="6858000"/>
              </a:xfrm>
            </p:grpSpPr>
            <p:sp>
              <p:nvSpPr>
                <p:cNvPr id="40" name="Rectangle 39">
                  <a:extLst>
                    <a:ext uri="{FF2B5EF4-FFF2-40B4-BE49-F238E27FC236}">
                      <a16:creationId xmlns:a16="http://schemas.microsoft.com/office/drawing/2014/main" id="{001BE7DD-8118-ECA7-3ECE-B7A5DD37ED47}"/>
                    </a:ext>
                  </a:extLst>
                </p:cNvPr>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 name="Rectangle 2">
                  <a:extLst>
                    <a:ext uri="{FF2B5EF4-FFF2-40B4-BE49-F238E27FC236}">
                      <a16:creationId xmlns:a16="http://schemas.microsoft.com/office/drawing/2014/main" id="{81C89046-2A66-FA74-E76A-C72280CDE814}"/>
                    </a:ext>
                  </a:extLst>
                </p:cNvPr>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3">
                  <a:extLst>
                    <a:ext uri="{FF2B5EF4-FFF2-40B4-BE49-F238E27FC236}">
                      <a16:creationId xmlns:a16="http://schemas.microsoft.com/office/drawing/2014/main" id="{03C03623-20CA-5011-1CD0-F46DFD0C084B}"/>
                    </a:ext>
                  </a:extLst>
                </p:cNvPr>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9" name="Group 5">
                <a:extLst>
                  <a:ext uri="{FF2B5EF4-FFF2-40B4-BE49-F238E27FC236}">
                    <a16:creationId xmlns:a16="http://schemas.microsoft.com/office/drawing/2014/main" id="{8393CE71-0351-C253-FCD8-163434E47265}"/>
                  </a:ext>
                </a:extLst>
              </p:cNvPr>
              <p:cNvGrpSpPr>
                <a:grpSpLocks/>
              </p:cNvGrpSpPr>
              <p:nvPr/>
            </p:nvGrpSpPr>
            <p:grpSpPr bwMode="auto">
              <a:xfrm>
                <a:off x="422910" y="0"/>
                <a:ext cx="2514600" cy="6858000"/>
                <a:chOff x="0" y="0"/>
                <a:chExt cx="2514600" cy="6858000"/>
              </a:xfrm>
            </p:grpSpPr>
            <p:sp>
              <p:nvSpPr>
                <p:cNvPr id="37" name="Rectangle 36">
                  <a:extLst>
                    <a:ext uri="{FF2B5EF4-FFF2-40B4-BE49-F238E27FC236}">
                      <a16:creationId xmlns:a16="http://schemas.microsoft.com/office/drawing/2014/main" id="{F7163EE0-35D5-8928-7273-E013229B49C5}"/>
                    </a:ext>
                  </a:extLst>
                </p:cNvPr>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37">
                  <a:extLst>
                    <a:ext uri="{FF2B5EF4-FFF2-40B4-BE49-F238E27FC236}">
                      <a16:creationId xmlns:a16="http://schemas.microsoft.com/office/drawing/2014/main" id="{089C8689-8248-03F4-F27A-502A94FD7568}"/>
                    </a:ext>
                  </a:extLst>
                </p:cNvPr>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38">
                  <a:extLst>
                    <a:ext uri="{FF2B5EF4-FFF2-40B4-BE49-F238E27FC236}">
                      <a16:creationId xmlns:a16="http://schemas.microsoft.com/office/drawing/2014/main" id="{86FEE55C-6CB4-0E2C-CEA1-A6975C874BA0}"/>
                    </a:ext>
                  </a:extLst>
                </p:cNvPr>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9">
                <a:extLst>
                  <a:ext uri="{FF2B5EF4-FFF2-40B4-BE49-F238E27FC236}">
                    <a16:creationId xmlns:a16="http://schemas.microsoft.com/office/drawing/2014/main" id="{2E9B6D69-14BF-7B90-ADA9-50AD36854FA7}"/>
                  </a:ext>
                </a:extLst>
              </p:cNvPr>
              <p:cNvGrpSpPr>
                <a:grpSpLocks/>
              </p:cNvGrpSpPr>
              <p:nvPr/>
            </p:nvGrpSpPr>
            <p:grpSpPr bwMode="auto">
              <a:xfrm rot="10800000">
                <a:off x="6629400" y="0"/>
                <a:ext cx="2514600" cy="6858000"/>
                <a:chOff x="0" y="0"/>
                <a:chExt cx="2514600" cy="6858000"/>
              </a:xfrm>
            </p:grpSpPr>
            <p:sp>
              <p:nvSpPr>
                <p:cNvPr id="34" name="Rectangle 33">
                  <a:extLst>
                    <a:ext uri="{FF2B5EF4-FFF2-40B4-BE49-F238E27FC236}">
                      <a16:creationId xmlns:a16="http://schemas.microsoft.com/office/drawing/2014/main" id="{20E1587B-65B2-FE78-C4FE-5937F7992C9C}"/>
                    </a:ext>
                  </a:extLst>
                </p:cNvPr>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34">
                  <a:extLst>
                    <a:ext uri="{FF2B5EF4-FFF2-40B4-BE49-F238E27FC236}">
                      <a16:creationId xmlns:a16="http://schemas.microsoft.com/office/drawing/2014/main" id="{05B3039E-DB04-8F20-3973-9DAA5014CDF1}"/>
                    </a:ext>
                  </a:extLst>
                </p:cNvPr>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35">
                  <a:extLst>
                    <a:ext uri="{FF2B5EF4-FFF2-40B4-BE49-F238E27FC236}">
                      <a16:creationId xmlns:a16="http://schemas.microsoft.com/office/drawing/2014/main" id="{CBE37A11-5DE2-78C8-7BBA-A39B78B1AD2F}"/>
                    </a:ext>
                  </a:extLst>
                </p:cNvPr>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1" name="Rectangle 30">
                <a:extLst>
                  <a:ext uri="{FF2B5EF4-FFF2-40B4-BE49-F238E27FC236}">
                    <a16:creationId xmlns:a16="http://schemas.microsoft.com/office/drawing/2014/main" id="{D2980230-0009-3469-FF60-2B6BA88AB4FD}"/>
                  </a:ext>
                </a:extLst>
              </p:cNvPr>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31">
                <a:extLst>
                  <a:ext uri="{FF2B5EF4-FFF2-40B4-BE49-F238E27FC236}">
                    <a16:creationId xmlns:a16="http://schemas.microsoft.com/office/drawing/2014/main" id="{87A2F2C9-D880-3A8F-B08B-0658364BB74F}"/>
                  </a:ext>
                </a:extLst>
              </p:cNvPr>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32">
                <a:extLst>
                  <a:ext uri="{FF2B5EF4-FFF2-40B4-BE49-F238E27FC236}">
                    <a16:creationId xmlns:a16="http://schemas.microsoft.com/office/drawing/2014/main" id="{1351AA5E-7FEC-7E48-44E2-A8D38E98E3AA}"/>
                  </a:ext>
                </a:extLst>
              </p:cNvPr>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 name="Freeform 62">
              <a:extLst>
                <a:ext uri="{FF2B5EF4-FFF2-40B4-BE49-F238E27FC236}">
                  <a16:creationId xmlns:a16="http://schemas.microsoft.com/office/drawing/2014/main" id="{B0034A46-FA26-F2A3-20F7-EAC3C7956F9F}"/>
                </a:ext>
              </a:extLst>
            </p:cNvPr>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7" name="Freeform 63">
              <a:extLst>
                <a:ext uri="{FF2B5EF4-FFF2-40B4-BE49-F238E27FC236}">
                  <a16:creationId xmlns:a16="http://schemas.microsoft.com/office/drawing/2014/main" id="{B16BC56A-FE11-1199-47E1-D09DC402D39D}"/>
                </a:ext>
              </a:extLst>
            </p:cNvPr>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64">
              <a:extLst>
                <a:ext uri="{FF2B5EF4-FFF2-40B4-BE49-F238E27FC236}">
                  <a16:creationId xmlns:a16="http://schemas.microsoft.com/office/drawing/2014/main" id="{C3AD4D39-7D25-413D-7611-DA34C22AAB36}"/>
                </a:ext>
              </a:extLst>
            </p:cNvPr>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66">
              <a:extLst>
                <a:ext uri="{FF2B5EF4-FFF2-40B4-BE49-F238E27FC236}">
                  <a16:creationId xmlns:a16="http://schemas.microsoft.com/office/drawing/2014/main" id="{7D4FA784-6438-ABF7-5430-CB7264F828BD}"/>
                </a:ext>
              </a:extLst>
            </p:cNvPr>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67">
              <a:extLst>
                <a:ext uri="{FF2B5EF4-FFF2-40B4-BE49-F238E27FC236}">
                  <a16:creationId xmlns:a16="http://schemas.microsoft.com/office/drawing/2014/main" id="{C340237E-1369-7E21-8006-E980AF99B20C}"/>
                </a:ext>
              </a:extLst>
            </p:cNvPr>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Hexagon 10">
              <a:extLst>
                <a:ext uri="{FF2B5EF4-FFF2-40B4-BE49-F238E27FC236}">
                  <a16:creationId xmlns:a16="http://schemas.microsoft.com/office/drawing/2014/main" id="{BA1F7A5B-E419-D3B7-D920-F855DD3AFB88}"/>
                </a:ext>
              </a:extLst>
            </p:cNvPr>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Hexagon 11">
              <a:extLst>
                <a:ext uri="{FF2B5EF4-FFF2-40B4-BE49-F238E27FC236}">
                  <a16:creationId xmlns:a16="http://schemas.microsoft.com/office/drawing/2014/main" id="{E016AFB0-6EB8-7737-8358-45CC263D1DB5}"/>
                </a:ext>
              </a:extLst>
            </p:cNvPr>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12">
              <a:extLst>
                <a:ext uri="{FF2B5EF4-FFF2-40B4-BE49-F238E27FC236}">
                  <a16:creationId xmlns:a16="http://schemas.microsoft.com/office/drawing/2014/main" id="{EE1D1E7E-9BD8-B828-3AFD-067D51B65908}"/>
                </a:ext>
              </a:extLst>
            </p:cNvPr>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13">
              <a:extLst>
                <a:ext uri="{FF2B5EF4-FFF2-40B4-BE49-F238E27FC236}">
                  <a16:creationId xmlns:a16="http://schemas.microsoft.com/office/drawing/2014/main" id="{1EBBEC3C-E0A4-EECF-78F4-3485755EA9A4}"/>
                </a:ext>
              </a:extLst>
            </p:cNvPr>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14">
              <a:extLst>
                <a:ext uri="{FF2B5EF4-FFF2-40B4-BE49-F238E27FC236}">
                  <a16:creationId xmlns:a16="http://schemas.microsoft.com/office/drawing/2014/main" id="{E3E1C5F1-C4C8-DDC7-153B-3914FC3F8145}"/>
                </a:ext>
              </a:extLst>
            </p:cNvPr>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Freeform 75">
              <a:extLst>
                <a:ext uri="{FF2B5EF4-FFF2-40B4-BE49-F238E27FC236}">
                  <a16:creationId xmlns:a16="http://schemas.microsoft.com/office/drawing/2014/main" id="{B17E8E93-AC4E-55AA-154C-75F13D519C1D}"/>
                </a:ext>
              </a:extLst>
            </p:cNvPr>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Hexagon 16">
              <a:extLst>
                <a:ext uri="{FF2B5EF4-FFF2-40B4-BE49-F238E27FC236}">
                  <a16:creationId xmlns:a16="http://schemas.microsoft.com/office/drawing/2014/main" id="{B2E1B01A-3F62-79C9-4DD5-6BC6940C9757}"/>
                </a:ext>
              </a:extLst>
            </p:cNvPr>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17">
              <a:extLst>
                <a:ext uri="{FF2B5EF4-FFF2-40B4-BE49-F238E27FC236}">
                  <a16:creationId xmlns:a16="http://schemas.microsoft.com/office/drawing/2014/main" id="{002B4C41-A634-32F4-AC96-DEE682CA72AA}"/>
                </a:ext>
              </a:extLst>
            </p:cNvPr>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18">
              <a:extLst>
                <a:ext uri="{FF2B5EF4-FFF2-40B4-BE49-F238E27FC236}">
                  <a16:creationId xmlns:a16="http://schemas.microsoft.com/office/drawing/2014/main" id="{F32F2147-4251-A0AC-C83E-6D9C1EF4773B}"/>
                </a:ext>
              </a:extLst>
            </p:cNvPr>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19">
              <a:extLst>
                <a:ext uri="{FF2B5EF4-FFF2-40B4-BE49-F238E27FC236}">
                  <a16:creationId xmlns:a16="http://schemas.microsoft.com/office/drawing/2014/main" id="{1A2CB45E-2ADC-69D0-3471-6C09C2083950}"/>
                </a:ext>
              </a:extLst>
            </p:cNvPr>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20">
              <a:extLst>
                <a:ext uri="{FF2B5EF4-FFF2-40B4-BE49-F238E27FC236}">
                  <a16:creationId xmlns:a16="http://schemas.microsoft.com/office/drawing/2014/main" id="{2BF0A06D-0341-5C08-FF69-D8AAAE540B42}"/>
                </a:ext>
              </a:extLst>
            </p:cNvPr>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21">
              <a:extLst>
                <a:ext uri="{FF2B5EF4-FFF2-40B4-BE49-F238E27FC236}">
                  <a16:creationId xmlns:a16="http://schemas.microsoft.com/office/drawing/2014/main" id="{C00059FE-51F0-F466-5BC6-DACD84EC9713}"/>
                </a:ext>
              </a:extLst>
            </p:cNvPr>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22">
              <a:extLst>
                <a:ext uri="{FF2B5EF4-FFF2-40B4-BE49-F238E27FC236}">
                  <a16:creationId xmlns:a16="http://schemas.microsoft.com/office/drawing/2014/main" id="{25F4587E-8967-5112-B338-5E6402A2D8B8}"/>
                </a:ext>
              </a:extLst>
            </p:cNvPr>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23">
              <a:extLst>
                <a:ext uri="{FF2B5EF4-FFF2-40B4-BE49-F238E27FC236}">
                  <a16:creationId xmlns:a16="http://schemas.microsoft.com/office/drawing/2014/main" id="{FD22BB47-5461-7305-DD85-88A7ABEB08B7}"/>
                </a:ext>
              </a:extLst>
            </p:cNvPr>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24">
              <a:extLst>
                <a:ext uri="{FF2B5EF4-FFF2-40B4-BE49-F238E27FC236}">
                  <a16:creationId xmlns:a16="http://schemas.microsoft.com/office/drawing/2014/main" id="{C6FCD9B6-B00C-31B4-22B6-3C53810FBFBA}"/>
                </a:ext>
              </a:extLst>
            </p:cNvPr>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Freeform 85">
              <a:extLst>
                <a:ext uri="{FF2B5EF4-FFF2-40B4-BE49-F238E27FC236}">
                  <a16:creationId xmlns:a16="http://schemas.microsoft.com/office/drawing/2014/main" id="{47660C53-30E3-CB67-370D-3571A8EA8F54}"/>
                </a:ext>
              </a:extLst>
            </p:cNvPr>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86">
              <a:extLst>
                <a:ext uri="{FF2B5EF4-FFF2-40B4-BE49-F238E27FC236}">
                  <a16:creationId xmlns:a16="http://schemas.microsoft.com/office/drawing/2014/main" id="{656D2DDB-9E4C-B6D7-6657-1CCA45D969FD}"/>
                </a:ext>
              </a:extLst>
            </p:cNvPr>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3" name="Rectangle 42">
            <a:extLst>
              <a:ext uri="{FF2B5EF4-FFF2-40B4-BE49-F238E27FC236}">
                <a16:creationId xmlns:a16="http://schemas.microsoft.com/office/drawing/2014/main" id="{058723E3-E736-A291-C404-725097F7B635}"/>
              </a:ext>
            </a:extLst>
          </p:cNvPr>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Rectangle 43">
            <a:extLst>
              <a:ext uri="{FF2B5EF4-FFF2-40B4-BE49-F238E27FC236}">
                <a16:creationId xmlns:a16="http://schemas.microsoft.com/office/drawing/2014/main" id="{34D7BB63-C204-42D9-B410-567978CAC56E}"/>
              </a:ext>
            </a:extLst>
          </p:cNvPr>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44">
            <a:extLst>
              <a:ext uri="{FF2B5EF4-FFF2-40B4-BE49-F238E27FC236}">
                <a16:creationId xmlns:a16="http://schemas.microsoft.com/office/drawing/2014/main" id="{9BDD2B4F-95B8-42CB-AD96-2056D2B7091D}"/>
              </a:ext>
            </a:extLst>
          </p:cNvPr>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45">
            <a:extLst>
              <a:ext uri="{FF2B5EF4-FFF2-40B4-BE49-F238E27FC236}">
                <a16:creationId xmlns:a16="http://schemas.microsoft.com/office/drawing/2014/main" id="{3DCD12C1-7AF1-B9CC-4154-F2239357044A}"/>
              </a:ext>
            </a:extLst>
          </p:cNvPr>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7" name="Date Placeholder 3">
            <a:extLst>
              <a:ext uri="{FF2B5EF4-FFF2-40B4-BE49-F238E27FC236}">
                <a16:creationId xmlns:a16="http://schemas.microsoft.com/office/drawing/2014/main" id="{FE855C7F-8FF7-411D-CF33-51AACD01D3A6}"/>
              </a:ext>
            </a:extLst>
          </p:cNvPr>
          <p:cNvSpPr>
            <a:spLocks noGrp="1"/>
          </p:cNvSpPr>
          <p:nvPr>
            <p:ph type="dt" sz="half" idx="10"/>
          </p:nvPr>
        </p:nvSpPr>
        <p:spPr>
          <a:xfrm>
            <a:off x="4738688" y="1516063"/>
            <a:ext cx="2133600" cy="752475"/>
          </a:xfrm>
        </p:spPr>
        <p:txBody>
          <a:bodyPr anchor="b"/>
          <a:lstStyle>
            <a:lvl1pPr algn="l">
              <a:defRPr sz="2400"/>
            </a:lvl1pPr>
          </a:lstStyle>
          <a:p>
            <a:pPr>
              <a:defRPr/>
            </a:pPr>
            <a:fld id="{F36D8A2B-B804-4ACD-8E5A-1F1BDF50CDA7}" type="datetimeFigureOut">
              <a:rPr lang="en-US"/>
              <a:pPr>
                <a:defRPr/>
              </a:pPr>
              <a:t>9/26/2024</a:t>
            </a:fld>
            <a:endParaRPr lang="en-US" dirty="0">
              <a:solidFill>
                <a:srgbClr val="FFFFFF"/>
              </a:solidFill>
            </a:endParaRPr>
          </a:p>
        </p:txBody>
      </p:sp>
      <p:sp>
        <p:nvSpPr>
          <p:cNvPr id="48" name="Footer Placeholder 4">
            <a:extLst>
              <a:ext uri="{FF2B5EF4-FFF2-40B4-BE49-F238E27FC236}">
                <a16:creationId xmlns:a16="http://schemas.microsoft.com/office/drawing/2014/main" id="{9910ECB0-5522-6553-539C-FFCD6423EF54}"/>
              </a:ext>
            </a:extLst>
          </p:cNvPr>
          <p:cNvSpPr>
            <a:spLocks noGrp="1"/>
          </p:cNvSpPr>
          <p:nvPr>
            <p:ph type="ftr" sz="quarter" idx="11"/>
          </p:nvPr>
        </p:nvSpPr>
        <p:spPr>
          <a:xfrm>
            <a:off x="5303838" y="5719763"/>
            <a:ext cx="2830512" cy="365125"/>
          </a:xfrm>
        </p:spPr>
        <p:txBody>
          <a:bodyPr>
            <a:normAutofit/>
          </a:bodyPr>
          <a:lstStyle>
            <a:lvl1pPr>
              <a:defRPr sz="1200">
                <a:solidFill>
                  <a:schemeClr val="accent1">
                    <a:tint val="20000"/>
                  </a:schemeClr>
                </a:solidFill>
              </a:defRPr>
            </a:lvl1pPr>
          </a:lstStyle>
          <a:p>
            <a:pPr>
              <a:defRPr/>
            </a:pPr>
            <a:endParaRPr lang="en-US"/>
          </a:p>
        </p:txBody>
      </p:sp>
      <p:sp>
        <p:nvSpPr>
          <p:cNvPr id="49" name="Slide Number Placeholder 5">
            <a:extLst>
              <a:ext uri="{FF2B5EF4-FFF2-40B4-BE49-F238E27FC236}">
                <a16:creationId xmlns:a16="http://schemas.microsoft.com/office/drawing/2014/main" id="{D0B9FA32-0A46-A306-A0D2-8C38584F9101}"/>
              </a:ext>
            </a:extLst>
          </p:cNvPr>
          <p:cNvSpPr>
            <a:spLocks noGrp="1"/>
          </p:cNvSpPr>
          <p:nvPr>
            <p:ph type="sldNum" sz="quarter" idx="12"/>
          </p:nvPr>
        </p:nvSpPr>
        <p:spPr>
          <a:xfrm>
            <a:off x="4649788" y="5719763"/>
            <a:ext cx="642937" cy="365125"/>
          </a:xfrm>
        </p:spPr>
        <p:txBody>
          <a:bodyPr/>
          <a:lstStyle>
            <a:lvl1pPr>
              <a:defRPr>
                <a:solidFill>
                  <a:schemeClr val="accent1"/>
                </a:solidFill>
              </a:defRPr>
            </a:lvl1pPr>
          </a:lstStyle>
          <a:p>
            <a:fld id="{C3DEB40B-F2A0-466C-A5C6-ACDB413C9C0A}" type="slidenum">
              <a:rPr lang="en-US" altLang="en-US"/>
              <a:pPr/>
              <a:t>‹#›</a:t>
            </a:fld>
            <a:endParaRPr lang="en-US" altLang="en-US">
              <a:solidFill>
                <a:srgbClr val="FFFFFF"/>
              </a:solidFill>
            </a:endParaRPr>
          </a:p>
        </p:txBody>
      </p:sp>
    </p:spTree>
    <p:extLst>
      <p:ext uri="{BB962C8B-B14F-4D97-AF65-F5344CB8AC3E}">
        <p14:creationId xmlns:p14="http://schemas.microsoft.com/office/powerpoint/2010/main" val="2071541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AC348F-9F8F-6CC6-755E-2BBD90A2F0F4}"/>
              </a:ext>
            </a:extLst>
          </p:cNvPr>
          <p:cNvSpPr>
            <a:spLocks noGrp="1"/>
          </p:cNvSpPr>
          <p:nvPr>
            <p:ph type="dt" sz="half" idx="10"/>
          </p:nvPr>
        </p:nvSpPr>
        <p:spPr/>
        <p:txBody>
          <a:bodyPr/>
          <a:lstStyle>
            <a:lvl1pPr>
              <a:defRPr/>
            </a:lvl1pPr>
          </a:lstStyle>
          <a:p>
            <a:pPr>
              <a:defRPr/>
            </a:pPr>
            <a:fld id="{D2B31BF3-8141-480A-95FD-E6ABE59169C7}" type="datetimeFigureOut">
              <a:rPr lang="en-US"/>
              <a:pPr>
                <a:defRPr/>
              </a:pPr>
              <a:t>9/26/2024</a:t>
            </a:fld>
            <a:endParaRPr lang="en-US"/>
          </a:p>
        </p:txBody>
      </p:sp>
      <p:sp>
        <p:nvSpPr>
          <p:cNvPr id="5" name="Footer Placeholder 4">
            <a:extLst>
              <a:ext uri="{FF2B5EF4-FFF2-40B4-BE49-F238E27FC236}">
                <a16:creationId xmlns:a16="http://schemas.microsoft.com/office/drawing/2014/main" id="{BE3BFB60-98CD-1DB5-3043-45C43BE6AE5C}"/>
              </a:ext>
            </a:extLst>
          </p:cNvPr>
          <p:cNvSpPr>
            <a:spLocks noGrp="1"/>
          </p:cNvSpPr>
          <p:nvPr>
            <p:ph type="ftr" sz="quarter" idx="11"/>
          </p:nvPr>
        </p:nvSpPr>
        <p:spPr/>
        <p:txBody>
          <a:bodyPr/>
          <a:lstStyle>
            <a:lvl1pPr>
              <a:defRPr sz="1200">
                <a:solidFill>
                  <a:schemeClr val="accent1"/>
                </a:solidFill>
              </a:defRPr>
            </a:lvl1pPr>
          </a:lstStyle>
          <a:p>
            <a:pPr>
              <a:defRPr/>
            </a:pPr>
            <a:endParaRPr lang="en-US"/>
          </a:p>
        </p:txBody>
      </p:sp>
      <p:sp>
        <p:nvSpPr>
          <p:cNvPr id="6" name="Slide Number Placeholder 5">
            <a:extLst>
              <a:ext uri="{FF2B5EF4-FFF2-40B4-BE49-F238E27FC236}">
                <a16:creationId xmlns:a16="http://schemas.microsoft.com/office/drawing/2014/main" id="{B3996AC6-1F61-B5D0-8F48-00CD10E7EDB6}"/>
              </a:ext>
            </a:extLst>
          </p:cNvPr>
          <p:cNvSpPr>
            <a:spLocks noGrp="1"/>
          </p:cNvSpPr>
          <p:nvPr>
            <p:ph type="sldNum" sz="quarter" idx="12"/>
          </p:nvPr>
        </p:nvSpPr>
        <p:spPr/>
        <p:txBody>
          <a:bodyPr/>
          <a:lstStyle>
            <a:lvl1pPr>
              <a:defRPr/>
            </a:lvl1pPr>
          </a:lstStyle>
          <a:p>
            <a:fld id="{25C11967-2809-4E22-B912-8C6A419CE0D7}" type="slidenum">
              <a:rPr lang="en-US" altLang="en-US"/>
              <a:pPr/>
              <a:t>‹#›</a:t>
            </a:fld>
            <a:endParaRPr lang="en-US" altLang="en-US"/>
          </a:p>
        </p:txBody>
      </p:sp>
    </p:spTree>
    <p:extLst>
      <p:ext uri="{BB962C8B-B14F-4D97-AF65-F5344CB8AC3E}">
        <p14:creationId xmlns:p14="http://schemas.microsoft.com/office/powerpoint/2010/main" val="146161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8459BD-4DC4-4033-EDC7-A686DCC48A34}"/>
              </a:ext>
            </a:extLst>
          </p:cNvPr>
          <p:cNvSpPr>
            <a:spLocks noGrp="1"/>
          </p:cNvSpPr>
          <p:nvPr>
            <p:ph type="dt" sz="half" idx="10"/>
          </p:nvPr>
        </p:nvSpPr>
        <p:spPr/>
        <p:txBody>
          <a:bodyPr/>
          <a:lstStyle>
            <a:lvl1pPr>
              <a:defRPr/>
            </a:lvl1pPr>
          </a:lstStyle>
          <a:p>
            <a:pPr>
              <a:defRPr/>
            </a:pPr>
            <a:fld id="{E6D7038A-67E8-4034-B478-18DFE66B6CE6}" type="datetimeFigureOut">
              <a:rPr lang="en-US"/>
              <a:pPr>
                <a:defRPr/>
              </a:pPr>
              <a:t>9/26/2024</a:t>
            </a:fld>
            <a:endParaRPr lang="en-US"/>
          </a:p>
        </p:txBody>
      </p:sp>
      <p:sp>
        <p:nvSpPr>
          <p:cNvPr id="5" name="Footer Placeholder 4">
            <a:extLst>
              <a:ext uri="{FF2B5EF4-FFF2-40B4-BE49-F238E27FC236}">
                <a16:creationId xmlns:a16="http://schemas.microsoft.com/office/drawing/2014/main" id="{912450C0-253C-00EE-A653-B5DE67919890}"/>
              </a:ext>
            </a:extLst>
          </p:cNvPr>
          <p:cNvSpPr>
            <a:spLocks noGrp="1"/>
          </p:cNvSpPr>
          <p:nvPr>
            <p:ph type="ftr" sz="quarter" idx="11"/>
          </p:nvPr>
        </p:nvSpPr>
        <p:spPr/>
        <p:txBody>
          <a:bodyPr/>
          <a:lstStyle>
            <a:lvl1pPr>
              <a:defRPr sz="1200">
                <a:solidFill>
                  <a:schemeClr val="accent1"/>
                </a:solidFill>
              </a:defRPr>
            </a:lvl1pPr>
          </a:lstStyle>
          <a:p>
            <a:pPr>
              <a:defRPr/>
            </a:pPr>
            <a:endParaRPr lang="en-US"/>
          </a:p>
        </p:txBody>
      </p:sp>
      <p:sp>
        <p:nvSpPr>
          <p:cNvPr id="6" name="Slide Number Placeholder 5">
            <a:extLst>
              <a:ext uri="{FF2B5EF4-FFF2-40B4-BE49-F238E27FC236}">
                <a16:creationId xmlns:a16="http://schemas.microsoft.com/office/drawing/2014/main" id="{1D616E84-4A31-D406-361D-7C1D9D898C9F}"/>
              </a:ext>
            </a:extLst>
          </p:cNvPr>
          <p:cNvSpPr>
            <a:spLocks noGrp="1"/>
          </p:cNvSpPr>
          <p:nvPr>
            <p:ph type="sldNum" sz="quarter" idx="12"/>
          </p:nvPr>
        </p:nvSpPr>
        <p:spPr/>
        <p:txBody>
          <a:bodyPr/>
          <a:lstStyle>
            <a:lvl1pPr>
              <a:defRPr/>
            </a:lvl1pPr>
          </a:lstStyle>
          <a:p>
            <a:fld id="{C2DD82A5-D000-4FA0-90A7-7816CB55C203}" type="slidenum">
              <a:rPr lang="en-US" altLang="en-US"/>
              <a:pPr/>
              <a:t>‹#›</a:t>
            </a:fld>
            <a:endParaRPr lang="en-US" altLang="en-US"/>
          </a:p>
        </p:txBody>
      </p:sp>
    </p:spTree>
    <p:extLst>
      <p:ext uri="{BB962C8B-B14F-4D97-AF65-F5344CB8AC3E}">
        <p14:creationId xmlns:p14="http://schemas.microsoft.com/office/powerpoint/2010/main" val="3084055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5A94ED2-B8AA-C55C-0D81-96A14B2D2D50}"/>
              </a:ext>
            </a:extLst>
          </p:cNvPr>
          <p:cNvSpPr>
            <a:spLocks noGrp="1"/>
          </p:cNvSpPr>
          <p:nvPr>
            <p:ph type="dt" sz="half" idx="10"/>
          </p:nvPr>
        </p:nvSpPr>
        <p:spPr/>
        <p:txBody>
          <a:bodyPr/>
          <a:lstStyle>
            <a:lvl1pPr>
              <a:defRPr/>
            </a:lvl1pPr>
          </a:lstStyle>
          <a:p>
            <a:pPr>
              <a:defRPr/>
            </a:pPr>
            <a:fld id="{BBBCB39E-2164-45A2-8477-3CB11C7679C8}" type="datetimeFigureOut">
              <a:rPr lang="en-US"/>
              <a:pPr>
                <a:defRPr/>
              </a:pPr>
              <a:t>9/26/2024</a:t>
            </a:fld>
            <a:endParaRPr lang="en-US"/>
          </a:p>
        </p:txBody>
      </p:sp>
      <p:sp>
        <p:nvSpPr>
          <p:cNvPr id="5" name="Footer Placeholder 4">
            <a:extLst>
              <a:ext uri="{FF2B5EF4-FFF2-40B4-BE49-F238E27FC236}">
                <a16:creationId xmlns:a16="http://schemas.microsoft.com/office/drawing/2014/main" id="{F45EB71F-F90E-9949-EF12-60033C9EF8AC}"/>
              </a:ext>
            </a:extLst>
          </p:cNvPr>
          <p:cNvSpPr>
            <a:spLocks noGrp="1"/>
          </p:cNvSpPr>
          <p:nvPr>
            <p:ph type="ftr" sz="quarter" idx="11"/>
          </p:nvPr>
        </p:nvSpPr>
        <p:spPr/>
        <p:txBody>
          <a:bodyPr/>
          <a:lstStyle>
            <a:lvl1pPr>
              <a:defRPr sz="1200">
                <a:solidFill>
                  <a:schemeClr val="accent1"/>
                </a:solidFill>
              </a:defRPr>
            </a:lvl1pPr>
          </a:lstStyle>
          <a:p>
            <a:pPr>
              <a:defRPr/>
            </a:pPr>
            <a:endParaRPr lang="en-US"/>
          </a:p>
        </p:txBody>
      </p:sp>
      <p:sp>
        <p:nvSpPr>
          <p:cNvPr id="6" name="Slide Number Placeholder 5">
            <a:extLst>
              <a:ext uri="{FF2B5EF4-FFF2-40B4-BE49-F238E27FC236}">
                <a16:creationId xmlns:a16="http://schemas.microsoft.com/office/drawing/2014/main" id="{E3B6FE54-A478-DEB4-B855-209B8A688030}"/>
              </a:ext>
            </a:extLst>
          </p:cNvPr>
          <p:cNvSpPr>
            <a:spLocks noGrp="1"/>
          </p:cNvSpPr>
          <p:nvPr>
            <p:ph type="sldNum" sz="quarter" idx="12"/>
          </p:nvPr>
        </p:nvSpPr>
        <p:spPr/>
        <p:txBody>
          <a:bodyPr/>
          <a:lstStyle>
            <a:lvl1pPr>
              <a:defRPr/>
            </a:lvl1pPr>
          </a:lstStyle>
          <a:p>
            <a:fld id="{CE94C2ED-8710-423A-88CB-B825F95E089A}" type="slidenum">
              <a:rPr lang="en-US" altLang="en-US"/>
              <a:pPr/>
              <a:t>‹#›</a:t>
            </a:fld>
            <a:endParaRPr lang="en-US" altLang="en-US"/>
          </a:p>
        </p:txBody>
      </p:sp>
    </p:spTree>
    <p:extLst>
      <p:ext uri="{BB962C8B-B14F-4D97-AF65-F5344CB8AC3E}">
        <p14:creationId xmlns:p14="http://schemas.microsoft.com/office/powerpoint/2010/main" val="1379294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B51E36-516B-43E1-62CB-BC0518195BDB}"/>
              </a:ext>
            </a:extLst>
          </p:cNvPr>
          <p:cNvSpPr>
            <a:spLocks noGrp="1"/>
          </p:cNvSpPr>
          <p:nvPr>
            <p:ph type="dt" sz="half" idx="10"/>
          </p:nvPr>
        </p:nvSpPr>
        <p:spPr/>
        <p:txBody>
          <a:bodyPr/>
          <a:lstStyle>
            <a:lvl1pPr>
              <a:defRPr/>
            </a:lvl1pPr>
          </a:lstStyle>
          <a:p>
            <a:pPr>
              <a:defRPr/>
            </a:pPr>
            <a:fld id="{BC5000D9-BA62-45D0-9002-C4CE3D8C6442}" type="datetimeFigureOut">
              <a:rPr lang="en-US"/>
              <a:pPr>
                <a:defRPr/>
              </a:pPr>
              <a:t>9/26/2024</a:t>
            </a:fld>
            <a:endParaRPr lang="en-US"/>
          </a:p>
        </p:txBody>
      </p:sp>
      <p:sp>
        <p:nvSpPr>
          <p:cNvPr id="5" name="Footer Placeholder 4">
            <a:extLst>
              <a:ext uri="{FF2B5EF4-FFF2-40B4-BE49-F238E27FC236}">
                <a16:creationId xmlns:a16="http://schemas.microsoft.com/office/drawing/2014/main" id="{9A04F8B6-77F9-A8BB-AEA5-3C9A14150C95}"/>
              </a:ext>
            </a:extLst>
          </p:cNvPr>
          <p:cNvSpPr>
            <a:spLocks noGrp="1"/>
          </p:cNvSpPr>
          <p:nvPr>
            <p:ph type="ftr" sz="quarter" idx="11"/>
          </p:nvPr>
        </p:nvSpPr>
        <p:spPr/>
        <p:txBody>
          <a:bodyPr/>
          <a:lstStyle>
            <a:lvl1pPr>
              <a:defRPr sz="1200">
                <a:solidFill>
                  <a:schemeClr val="accent1"/>
                </a:solidFill>
              </a:defRPr>
            </a:lvl1pPr>
          </a:lstStyle>
          <a:p>
            <a:pPr>
              <a:defRPr/>
            </a:pPr>
            <a:endParaRPr lang="en-US"/>
          </a:p>
        </p:txBody>
      </p:sp>
      <p:sp>
        <p:nvSpPr>
          <p:cNvPr id="6" name="Slide Number Placeholder 5">
            <a:extLst>
              <a:ext uri="{FF2B5EF4-FFF2-40B4-BE49-F238E27FC236}">
                <a16:creationId xmlns:a16="http://schemas.microsoft.com/office/drawing/2014/main" id="{359E76DF-306D-D1AD-C672-583E83413122}"/>
              </a:ext>
            </a:extLst>
          </p:cNvPr>
          <p:cNvSpPr>
            <a:spLocks noGrp="1"/>
          </p:cNvSpPr>
          <p:nvPr>
            <p:ph type="sldNum" sz="quarter" idx="12"/>
          </p:nvPr>
        </p:nvSpPr>
        <p:spPr/>
        <p:txBody>
          <a:bodyPr/>
          <a:lstStyle>
            <a:lvl1pPr>
              <a:defRPr/>
            </a:lvl1pPr>
          </a:lstStyle>
          <a:p>
            <a:fld id="{274C162C-2DEA-41E2-8DB5-ACBA3D0C8AD7}" type="slidenum">
              <a:rPr lang="en-US" altLang="en-US"/>
              <a:pPr/>
              <a:t>‹#›</a:t>
            </a:fld>
            <a:endParaRPr lang="en-US" altLang="en-US"/>
          </a:p>
        </p:txBody>
      </p:sp>
    </p:spTree>
    <p:extLst>
      <p:ext uri="{BB962C8B-B14F-4D97-AF65-F5344CB8AC3E}">
        <p14:creationId xmlns:p14="http://schemas.microsoft.com/office/powerpoint/2010/main" val="72641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4">
            <a:extLst>
              <a:ext uri="{FF2B5EF4-FFF2-40B4-BE49-F238E27FC236}">
                <a16:creationId xmlns:a16="http://schemas.microsoft.com/office/drawing/2014/main" id="{B700C21A-55B1-2229-8378-9CCBECEFCB23}"/>
              </a:ext>
            </a:extLst>
          </p:cNvPr>
          <p:cNvSpPr>
            <a:spLocks noGrp="1"/>
          </p:cNvSpPr>
          <p:nvPr>
            <p:ph type="dt" sz="half" idx="15"/>
          </p:nvPr>
        </p:nvSpPr>
        <p:spPr/>
        <p:txBody>
          <a:bodyPr/>
          <a:lstStyle>
            <a:lvl1pPr>
              <a:defRPr/>
            </a:lvl1pPr>
          </a:lstStyle>
          <a:p>
            <a:pPr>
              <a:defRPr/>
            </a:pPr>
            <a:fld id="{7A44387B-21FD-4A96-B411-67FAC35DDC75}" type="datetimeFigureOut">
              <a:rPr lang="en-US"/>
              <a:pPr>
                <a:defRPr/>
              </a:pPr>
              <a:t>9/26/2024</a:t>
            </a:fld>
            <a:endParaRPr lang="en-US"/>
          </a:p>
        </p:txBody>
      </p:sp>
      <p:sp>
        <p:nvSpPr>
          <p:cNvPr id="4" name="Footer Placeholder 5">
            <a:extLst>
              <a:ext uri="{FF2B5EF4-FFF2-40B4-BE49-F238E27FC236}">
                <a16:creationId xmlns:a16="http://schemas.microsoft.com/office/drawing/2014/main" id="{D0F10698-E749-A7C8-80BB-631FAF594707}"/>
              </a:ext>
            </a:extLst>
          </p:cNvPr>
          <p:cNvSpPr>
            <a:spLocks noGrp="1"/>
          </p:cNvSpPr>
          <p:nvPr>
            <p:ph type="ftr" sz="quarter" idx="16"/>
          </p:nvPr>
        </p:nvSpPr>
        <p:spPr/>
        <p:txBody>
          <a:bodyPr/>
          <a:lstStyle>
            <a:lvl1pPr>
              <a:defRPr sz="1200">
                <a:solidFill>
                  <a:schemeClr val="accent1"/>
                </a:solidFill>
              </a:defRPr>
            </a:lvl1pPr>
          </a:lstStyle>
          <a:p>
            <a:pPr>
              <a:defRPr/>
            </a:pPr>
            <a:endParaRPr lang="en-US"/>
          </a:p>
        </p:txBody>
      </p:sp>
      <p:sp>
        <p:nvSpPr>
          <p:cNvPr id="5" name="Slide Number Placeholder 6">
            <a:extLst>
              <a:ext uri="{FF2B5EF4-FFF2-40B4-BE49-F238E27FC236}">
                <a16:creationId xmlns:a16="http://schemas.microsoft.com/office/drawing/2014/main" id="{C47E13BF-FD22-282D-F12A-B21FB2634343}"/>
              </a:ext>
            </a:extLst>
          </p:cNvPr>
          <p:cNvSpPr>
            <a:spLocks noGrp="1"/>
          </p:cNvSpPr>
          <p:nvPr>
            <p:ph type="sldNum" sz="quarter" idx="17"/>
          </p:nvPr>
        </p:nvSpPr>
        <p:spPr/>
        <p:txBody>
          <a:bodyPr/>
          <a:lstStyle>
            <a:lvl1pPr>
              <a:defRPr/>
            </a:lvl1pPr>
          </a:lstStyle>
          <a:p>
            <a:fld id="{607DD90D-CBB0-4B92-AD94-E2AA602E98FA}" type="slidenum">
              <a:rPr lang="en-US" altLang="en-US"/>
              <a:pPr/>
              <a:t>‹#›</a:t>
            </a:fld>
            <a:endParaRPr lang="en-US" altLang="en-US"/>
          </a:p>
        </p:txBody>
      </p:sp>
    </p:spTree>
    <p:extLst>
      <p:ext uri="{BB962C8B-B14F-4D97-AF65-F5344CB8AC3E}">
        <p14:creationId xmlns:p14="http://schemas.microsoft.com/office/powerpoint/2010/main" val="3238166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F6F4CCFA-78CC-D00F-9AC4-BED4095FC5B7}"/>
              </a:ext>
            </a:extLst>
          </p:cNvPr>
          <p:cNvSpPr>
            <a:spLocks noGrp="1"/>
          </p:cNvSpPr>
          <p:nvPr>
            <p:ph type="dt" sz="half" idx="10"/>
          </p:nvPr>
        </p:nvSpPr>
        <p:spPr/>
        <p:txBody>
          <a:bodyPr/>
          <a:lstStyle>
            <a:lvl1pPr>
              <a:defRPr/>
            </a:lvl1pPr>
          </a:lstStyle>
          <a:p>
            <a:pPr>
              <a:defRPr/>
            </a:pPr>
            <a:fld id="{1436534A-B57F-47FC-92D5-C5DEBC63D368}" type="datetimeFigureOut">
              <a:rPr lang="en-US"/>
              <a:pPr>
                <a:defRPr/>
              </a:pPr>
              <a:t>9/26/2024</a:t>
            </a:fld>
            <a:endParaRPr lang="en-US"/>
          </a:p>
        </p:txBody>
      </p:sp>
      <p:sp>
        <p:nvSpPr>
          <p:cNvPr id="8" name="Footer Placeholder 7">
            <a:extLst>
              <a:ext uri="{FF2B5EF4-FFF2-40B4-BE49-F238E27FC236}">
                <a16:creationId xmlns:a16="http://schemas.microsoft.com/office/drawing/2014/main" id="{5C7E0F72-068F-FC14-FBCB-ECDD2676705D}"/>
              </a:ext>
            </a:extLst>
          </p:cNvPr>
          <p:cNvSpPr>
            <a:spLocks noGrp="1"/>
          </p:cNvSpPr>
          <p:nvPr>
            <p:ph type="ftr" sz="quarter" idx="11"/>
          </p:nvPr>
        </p:nvSpPr>
        <p:spPr/>
        <p:txBody>
          <a:bodyPr/>
          <a:lstStyle>
            <a:lvl1pPr>
              <a:defRPr sz="1200">
                <a:solidFill>
                  <a:schemeClr val="accent1"/>
                </a:solidFill>
              </a:defRPr>
            </a:lvl1pPr>
          </a:lstStyle>
          <a:p>
            <a:pPr>
              <a:defRPr/>
            </a:pPr>
            <a:endParaRPr lang="en-US"/>
          </a:p>
        </p:txBody>
      </p:sp>
      <p:sp>
        <p:nvSpPr>
          <p:cNvPr id="9" name="Slide Number Placeholder 8">
            <a:extLst>
              <a:ext uri="{FF2B5EF4-FFF2-40B4-BE49-F238E27FC236}">
                <a16:creationId xmlns:a16="http://schemas.microsoft.com/office/drawing/2014/main" id="{FF92CEAC-D1C4-3892-DF7B-C84976A796BC}"/>
              </a:ext>
            </a:extLst>
          </p:cNvPr>
          <p:cNvSpPr>
            <a:spLocks noGrp="1"/>
          </p:cNvSpPr>
          <p:nvPr>
            <p:ph type="sldNum" sz="quarter" idx="12"/>
          </p:nvPr>
        </p:nvSpPr>
        <p:spPr/>
        <p:txBody>
          <a:bodyPr/>
          <a:lstStyle>
            <a:lvl1pPr>
              <a:defRPr/>
            </a:lvl1pPr>
          </a:lstStyle>
          <a:p>
            <a:fld id="{C3F5F86F-705B-43A3-8A19-FEB3FBC40121}" type="slidenum">
              <a:rPr lang="en-US" altLang="en-US"/>
              <a:pPr/>
              <a:t>‹#›</a:t>
            </a:fld>
            <a:endParaRPr lang="en-US" altLang="en-US"/>
          </a:p>
        </p:txBody>
      </p:sp>
    </p:spTree>
    <p:extLst>
      <p:ext uri="{BB962C8B-B14F-4D97-AF65-F5344CB8AC3E}">
        <p14:creationId xmlns:p14="http://schemas.microsoft.com/office/powerpoint/2010/main" val="2886112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CDDC7C-BAB4-B2C6-09FB-C34008F31D21}"/>
              </a:ext>
            </a:extLst>
          </p:cNvPr>
          <p:cNvSpPr>
            <a:spLocks noGrp="1"/>
          </p:cNvSpPr>
          <p:nvPr>
            <p:ph type="dt" sz="half" idx="10"/>
          </p:nvPr>
        </p:nvSpPr>
        <p:spPr/>
        <p:txBody>
          <a:bodyPr/>
          <a:lstStyle>
            <a:lvl1pPr>
              <a:defRPr/>
            </a:lvl1pPr>
          </a:lstStyle>
          <a:p>
            <a:pPr>
              <a:defRPr/>
            </a:pPr>
            <a:fld id="{0134DEC9-B3DE-49FA-9774-A597273757CD}" type="datetimeFigureOut">
              <a:rPr lang="en-US"/>
              <a:pPr>
                <a:defRPr/>
              </a:pPr>
              <a:t>9/26/2024</a:t>
            </a:fld>
            <a:endParaRPr lang="en-US"/>
          </a:p>
        </p:txBody>
      </p:sp>
      <p:sp>
        <p:nvSpPr>
          <p:cNvPr id="4" name="Footer Placeholder 3">
            <a:extLst>
              <a:ext uri="{FF2B5EF4-FFF2-40B4-BE49-F238E27FC236}">
                <a16:creationId xmlns:a16="http://schemas.microsoft.com/office/drawing/2014/main" id="{E7DABACD-EBC7-D287-2CD8-09AA56329285}"/>
              </a:ext>
            </a:extLst>
          </p:cNvPr>
          <p:cNvSpPr>
            <a:spLocks noGrp="1"/>
          </p:cNvSpPr>
          <p:nvPr>
            <p:ph type="ftr" sz="quarter" idx="11"/>
          </p:nvPr>
        </p:nvSpPr>
        <p:spPr/>
        <p:txBody>
          <a:bodyPr/>
          <a:lstStyle>
            <a:lvl1pPr>
              <a:defRPr sz="1200">
                <a:solidFill>
                  <a:schemeClr val="accent1"/>
                </a:solidFill>
              </a:defRPr>
            </a:lvl1pPr>
          </a:lstStyle>
          <a:p>
            <a:pPr>
              <a:defRPr/>
            </a:pPr>
            <a:endParaRPr lang="en-US"/>
          </a:p>
        </p:txBody>
      </p:sp>
      <p:sp>
        <p:nvSpPr>
          <p:cNvPr id="5" name="Slide Number Placeholder 4">
            <a:extLst>
              <a:ext uri="{FF2B5EF4-FFF2-40B4-BE49-F238E27FC236}">
                <a16:creationId xmlns:a16="http://schemas.microsoft.com/office/drawing/2014/main" id="{61748EB5-0714-3023-46FC-2AC97CC96767}"/>
              </a:ext>
            </a:extLst>
          </p:cNvPr>
          <p:cNvSpPr>
            <a:spLocks noGrp="1"/>
          </p:cNvSpPr>
          <p:nvPr>
            <p:ph type="sldNum" sz="quarter" idx="12"/>
          </p:nvPr>
        </p:nvSpPr>
        <p:spPr/>
        <p:txBody>
          <a:bodyPr/>
          <a:lstStyle>
            <a:lvl1pPr>
              <a:defRPr/>
            </a:lvl1pPr>
          </a:lstStyle>
          <a:p>
            <a:fld id="{2B42BF09-B2A4-4EFE-A005-DC4258833CC6}" type="slidenum">
              <a:rPr lang="en-US" altLang="en-US"/>
              <a:pPr/>
              <a:t>‹#›</a:t>
            </a:fld>
            <a:endParaRPr lang="en-US" altLang="en-US"/>
          </a:p>
        </p:txBody>
      </p:sp>
    </p:spTree>
    <p:extLst>
      <p:ext uri="{BB962C8B-B14F-4D97-AF65-F5344CB8AC3E}">
        <p14:creationId xmlns:p14="http://schemas.microsoft.com/office/powerpoint/2010/main" val="4025267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436798-12EB-664C-70CF-5BDD173E5D60}"/>
              </a:ext>
            </a:extLst>
          </p:cNvPr>
          <p:cNvSpPr>
            <a:spLocks noGrp="1"/>
          </p:cNvSpPr>
          <p:nvPr>
            <p:ph type="dt" sz="half" idx="10"/>
          </p:nvPr>
        </p:nvSpPr>
        <p:spPr/>
        <p:txBody>
          <a:bodyPr/>
          <a:lstStyle>
            <a:lvl1pPr>
              <a:defRPr/>
            </a:lvl1pPr>
          </a:lstStyle>
          <a:p>
            <a:pPr>
              <a:defRPr/>
            </a:pPr>
            <a:fld id="{9A80332B-230F-4FCE-B136-C094482B2091}" type="datetimeFigureOut">
              <a:rPr lang="en-US"/>
              <a:pPr>
                <a:defRPr/>
              </a:pPr>
              <a:t>9/26/2024</a:t>
            </a:fld>
            <a:endParaRPr lang="en-US"/>
          </a:p>
        </p:txBody>
      </p:sp>
      <p:sp>
        <p:nvSpPr>
          <p:cNvPr id="3" name="Footer Placeholder 2">
            <a:extLst>
              <a:ext uri="{FF2B5EF4-FFF2-40B4-BE49-F238E27FC236}">
                <a16:creationId xmlns:a16="http://schemas.microsoft.com/office/drawing/2014/main" id="{8532889F-84C3-1180-515D-BA969602FF5D}"/>
              </a:ext>
            </a:extLst>
          </p:cNvPr>
          <p:cNvSpPr>
            <a:spLocks noGrp="1"/>
          </p:cNvSpPr>
          <p:nvPr>
            <p:ph type="ftr" sz="quarter" idx="11"/>
          </p:nvPr>
        </p:nvSpPr>
        <p:spPr/>
        <p:txBody>
          <a:bodyPr/>
          <a:lstStyle>
            <a:lvl1pPr>
              <a:defRPr sz="1200">
                <a:solidFill>
                  <a:schemeClr val="accent1"/>
                </a:solidFill>
              </a:defRPr>
            </a:lvl1pPr>
          </a:lstStyle>
          <a:p>
            <a:pPr>
              <a:defRPr/>
            </a:pPr>
            <a:endParaRPr lang="en-US"/>
          </a:p>
        </p:txBody>
      </p:sp>
      <p:sp>
        <p:nvSpPr>
          <p:cNvPr id="4" name="Slide Number Placeholder 3">
            <a:extLst>
              <a:ext uri="{FF2B5EF4-FFF2-40B4-BE49-F238E27FC236}">
                <a16:creationId xmlns:a16="http://schemas.microsoft.com/office/drawing/2014/main" id="{3A521E04-48A4-0468-EFDB-015141FAC886}"/>
              </a:ext>
            </a:extLst>
          </p:cNvPr>
          <p:cNvSpPr>
            <a:spLocks noGrp="1"/>
          </p:cNvSpPr>
          <p:nvPr>
            <p:ph type="sldNum" sz="quarter" idx="12"/>
          </p:nvPr>
        </p:nvSpPr>
        <p:spPr/>
        <p:txBody>
          <a:bodyPr/>
          <a:lstStyle>
            <a:lvl1pPr>
              <a:defRPr/>
            </a:lvl1pPr>
          </a:lstStyle>
          <a:p>
            <a:fld id="{86DD966B-9DC6-4D32-B37B-F09D8E0E6FD1}" type="slidenum">
              <a:rPr lang="en-US" altLang="en-US"/>
              <a:pPr/>
              <a:t>‹#›</a:t>
            </a:fld>
            <a:endParaRPr lang="en-US" altLang="en-US"/>
          </a:p>
        </p:txBody>
      </p:sp>
    </p:spTree>
    <p:extLst>
      <p:ext uri="{BB962C8B-B14F-4D97-AF65-F5344CB8AC3E}">
        <p14:creationId xmlns:p14="http://schemas.microsoft.com/office/powerpoint/2010/main" val="2044597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60">
            <a:extLst>
              <a:ext uri="{FF2B5EF4-FFF2-40B4-BE49-F238E27FC236}">
                <a16:creationId xmlns:a16="http://schemas.microsoft.com/office/drawing/2014/main" id="{5DE2A662-1D86-19BB-C16D-7D0B68E8A4F1}"/>
              </a:ext>
            </a:extLst>
          </p:cNvPr>
          <p:cNvGrpSpPr>
            <a:grpSpLocks/>
          </p:cNvGrpSpPr>
          <p:nvPr/>
        </p:nvGrpSpPr>
        <p:grpSpPr bwMode="auto">
          <a:xfrm>
            <a:off x="-382588" y="0"/>
            <a:ext cx="9932988" cy="6858000"/>
            <a:chOff x="-382404" y="0"/>
            <a:chExt cx="9932332" cy="6858000"/>
          </a:xfrm>
        </p:grpSpPr>
        <p:grpSp>
          <p:nvGrpSpPr>
            <p:cNvPr id="6" name="Group 61">
              <a:extLst>
                <a:ext uri="{FF2B5EF4-FFF2-40B4-BE49-F238E27FC236}">
                  <a16:creationId xmlns:a16="http://schemas.microsoft.com/office/drawing/2014/main" id="{113BAB9D-EC12-80C0-F92B-5F0E01E65F5C}"/>
                </a:ext>
              </a:extLst>
            </p:cNvPr>
            <p:cNvGrpSpPr>
              <a:grpSpLocks/>
            </p:cNvGrpSpPr>
            <p:nvPr/>
          </p:nvGrpSpPr>
          <p:grpSpPr bwMode="auto">
            <a:xfrm>
              <a:off x="0" y="0"/>
              <a:ext cx="9144000" cy="6858000"/>
              <a:chOff x="0" y="0"/>
              <a:chExt cx="9144000" cy="6858000"/>
            </a:xfrm>
          </p:grpSpPr>
          <p:grpSp>
            <p:nvGrpSpPr>
              <p:cNvPr id="29" name="Group 4">
                <a:extLst>
                  <a:ext uri="{FF2B5EF4-FFF2-40B4-BE49-F238E27FC236}">
                    <a16:creationId xmlns:a16="http://schemas.microsoft.com/office/drawing/2014/main" id="{F91940CF-4E26-CBEB-F0C1-C847942CEC5C}"/>
                  </a:ext>
                </a:extLst>
              </p:cNvPr>
              <p:cNvGrpSpPr>
                <a:grpSpLocks/>
              </p:cNvGrpSpPr>
              <p:nvPr/>
            </p:nvGrpSpPr>
            <p:grpSpPr bwMode="auto">
              <a:xfrm>
                <a:off x="0" y="0"/>
                <a:ext cx="2514600" cy="6858000"/>
                <a:chOff x="0" y="0"/>
                <a:chExt cx="2514600" cy="6858000"/>
              </a:xfrm>
            </p:grpSpPr>
            <p:sp>
              <p:nvSpPr>
                <p:cNvPr id="41" name="Rectangle 40">
                  <a:extLst>
                    <a:ext uri="{FF2B5EF4-FFF2-40B4-BE49-F238E27FC236}">
                      <a16:creationId xmlns:a16="http://schemas.microsoft.com/office/drawing/2014/main" id="{FA53426A-11B7-6BC8-914B-3AD41925580B}"/>
                    </a:ext>
                  </a:extLst>
                </p:cNvPr>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a:extLst>
                    <a:ext uri="{FF2B5EF4-FFF2-40B4-BE49-F238E27FC236}">
                      <a16:creationId xmlns:a16="http://schemas.microsoft.com/office/drawing/2014/main" id="{1DA74EA1-0318-CA16-301C-45D51DD29F5E}"/>
                    </a:ext>
                  </a:extLst>
                </p:cNvPr>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a:extLst>
                    <a:ext uri="{FF2B5EF4-FFF2-40B4-BE49-F238E27FC236}">
                      <a16:creationId xmlns:a16="http://schemas.microsoft.com/office/drawing/2014/main" id="{70B96923-995D-78A0-9D28-A6264FF887D9}"/>
                    </a:ext>
                  </a:extLst>
                </p:cNvPr>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a:extLst>
                  <a:ext uri="{FF2B5EF4-FFF2-40B4-BE49-F238E27FC236}">
                    <a16:creationId xmlns:a16="http://schemas.microsoft.com/office/drawing/2014/main" id="{00C772B0-7664-2B2B-C969-09609B1838DB}"/>
                  </a:ext>
                </a:extLst>
              </p:cNvPr>
              <p:cNvGrpSpPr>
                <a:grpSpLocks/>
              </p:cNvGrpSpPr>
              <p:nvPr/>
            </p:nvGrpSpPr>
            <p:grpSpPr bwMode="auto">
              <a:xfrm>
                <a:off x="422910" y="0"/>
                <a:ext cx="2514600" cy="6858000"/>
                <a:chOff x="0" y="0"/>
                <a:chExt cx="2514600" cy="6858000"/>
              </a:xfrm>
            </p:grpSpPr>
            <p:sp>
              <p:nvSpPr>
                <p:cNvPr id="38" name="Rectangle 37">
                  <a:extLst>
                    <a:ext uri="{FF2B5EF4-FFF2-40B4-BE49-F238E27FC236}">
                      <a16:creationId xmlns:a16="http://schemas.microsoft.com/office/drawing/2014/main" id="{41309B57-EE11-01DF-679E-EF1A6BFAEB5E}"/>
                    </a:ext>
                  </a:extLst>
                </p:cNvPr>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38">
                  <a:extLst>
                    <a:ext uri="{FF2B5EF4-FFF2-40B4-BE49-F238E27FC236}">
                      <a16:creationId xmlns:a16="http://schemas.microsoft.com/office/drawing/2014/main" id="{798048A1-6651-3274-D5E3-D31759DF13CF}"/>
                    </a:ext>
                  </a:extLst>
                </p:cNvPr>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39">
                  <a:extLst>
                    <a:ext uri="{FF2B5EF4-FFF2-40B4-BE49-F238E27FC236}">
                      <a16:creationId xmlns:a16="http://schemas.microsoft.com/office/drawing/2014/main" id="{67E48771-B029-6CA2-F56E-F8D6C0D4DF36}"/>
                    </a:ext>
                  </a:extLst>
                </p:cNvPr>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a:extLst>
                  <a:ext uri="{FF2B5EF4-FFF2-40B4-BE49-F238E27FC236}">
                    <a16:creationId xmlns:a16="http://schemas.microsoft.com/office/drawing/2014/main" id="{5AFF5E3B-B4A5-7EBC-C32D-FAE7091B6B8B}"/>
                  </a:ext>
                </a:extLst>
              </p:cNvPr>
              <p:cNvGrpSpPr>
                <a:grpSpLocks/>
              </p:cNvGrpSpPr>
              <p:nvPr/>
            </p:nvGrpSpPr>
            <p:grpSpPr bwMode="auto">
              <a:xfrm rot="10800000">
                <a:off x="6629400" y="0"/>
                <a:ext cx="2514600" cy="6858000"/>
                <a:chOff x="0" y="0"/>
                <a:chExt cx="2514600" cy="6858000"/>
              </a:xfrm>
            </p:grpSpPr>
            <p:sp>
              <p:nvSpPr>
                <p:cNvPr id="35" name="Rectangle 34">
                  <a:extLst>
                    <a:ext uri="{FF2B5EF4-FFF2-40B4-BE49-F238E27FC236}">
                      <a16:creationId xmlns:a16="http://schemas.microsoft.com/office/drawing/2014/main" id="{48E73471-9EC4-FD46-732F-C7FCAD127EC6}"/>
                    </a:ext>
                  </a:extLst>
                </p:cNvPr>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35">
                  <a:extLst>
                    <a:ext uri="{FF2B5EF4-FFF2-40B4-BE49-F238E27FC236}">
                      <a16:creationId xmlns:a16="http://schemas.microsoft.com/office/drawing/2014/main" id="{5202CF03-6496-FB74-87D9-AAFA5A52A449}"/>
                    </a:ext>
                  </a:extLst>
                </p:cNvPr>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36">
                  <a:extLst>
                    <a:ext uri="{FF2B5EF4-FFF2-40B4-BE49-F238E27FC236}">
                      <a16:creationId xmlns:a16="http://schemas.microsoft.com/office/drawing/2014/main" id="{814EF67B-C7F5-155F-E514-8C5D1102F672}"/>
                    </a:ext>
                  </a:extLst>
                </p:cNvPr>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31">
                <a:extLst>
                  <a:ext uri="{FF2B5EF4-FFF2-40B4-BE49-F238E27FC236}">
                    <a16:creationId xmlns:a16="http://schemas.microsoft.com/office/drawing/2014/main" id="{E941B25D-82FE-0859-E201-3AAA166E7EF7}"/>
                  </a:ext>
                </a:extLst>
              </p:cNvPr>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32">
                <a:extLst>
                  <a:ext uri="{FF2B5EF4-FFF2-40B4-BE49-F238E27FC236}">
                    <a16:creationId xmlns:a16="http://schemas.microsoft.com/office/drawing/2014/main" id="{D1561F73-2B5E-9FBE-4835-808820E03E5B}"/>
                  </a:ext>
                </a:extLst>
              </p:cNvPr>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33">
                <a:extLst>
                  <a:ext uri="{FF2B5EF4-FFF2-40B4-BE49-F238E27FC236}">
                    <a16:creationId xmlns:a16="http://schemas.microsoft.com/office/drawing/2014/main" id="{4BCCAC24-35CA-A060-8904-DF79F8717A39}"/>
                  </a:ext>
                </a:extLst>
              </p:cNvPr>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62">
              <a:extLst>
                <a:ext uri="{FF2B5EF4-FFF2-40B4-BE49-F238E27FC236}">
                  <a16:creationId xmlns:a16="http://schemas.microsoft.com/office/drawing/2014/main" id="{5E6A4761-794A-200F-68DF-7BEEEA2FED4F}"/>
                </a:ext>
              </a:extLst>
            </p:cNvPr>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63">
              <a:extLst>
                <a:ext uri="{FF2B5EF4-FFF2-40B4-BE49-F238E27FC236}">
                  <a16:creationId xmlns:a16="http://schemas.microsoft.com/office/drawing/2014/main" id="{A506F305-91C1-C361-A45A-30F6DC73A7E4}"/>
                </a:ext>
              </a:extLst>
            </p:cNvPr>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64">
              <a:extLst>
                <a:ext uri="{FF2B5EF4-FFF2-40B4-BE49-F238E27FC236}">
                  <a16:creationId xmlns:a16="http://schemas.microsoft.com/office/drawing/2014/main" id="{240B56F7-650F-19A3-66B8-FC97DF047359}"/>
                </a:ext>
              </a:extLst>
            </p:cNvPr>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66">
              <a:extLst>
                <a:ext uri="{FF2B5EF4-FFF2-40B4-BE49-F238E27FC236}">
                  <a16:creationId xmlns:a16="http://schemas.microsoft.com/office/drawing/2014/main" id="{6659A6A7-FD36-9BF8-2607-2D99D329D6FC}"/>
                </a:ext>
              </a:extLst>
            </p:cNvPr>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67">
              <a:extLst>
                <a:ext uri="{FF2B5EF4-FFF2-40B4-BE49-F238E27FC236}">
                  <a16:creationId xmlns:a16="http://schemas.microsoft.com/office/drawing/2014/main" id="{902CBA90-CE44-0304-BC67-9C600B6FCB4C}"/>
                </a:ext>
              </a:extLst>
            </p:cNvPr>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11">
              <a:extLst>
                <a:ext uri="{FF2B5EF4-FFF2-40B4-BE49-F238E27FC236}">
                  <a16:creationId xmlns:a16="http://schemas.microsoft.com/office/drawing/2014/main" id="{740A84A5-CB15-6EDD-E699-28A22EDC1C9D}"/>
                </a:ext>
              </a:extLst>
            </p:cNvPr>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12">
              <a:extLst>
                <a:ext uri="{FF2B5EF4-FFF2-40B4-BE49-F238E27FC236}">
                  <a16:creationId xmlns:a16="http://schemas.microsoft.com/office/drawing/2014/main" id="{E5222C73-1741-0A22-6A55-DB80AC95792E}"/>
                </a:ext>
              </a:extLst>
            </p:cNvPr>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13">
              <a:extLst>
                <a:ext uri="{FF2B5EF4-FFF2-40B4-BE49-F238E27FC236}">
                  <a16:creationId xmlns:a16="http://schemas.microsoft.com/office/drawing/2014/main" id="{788928D1-E14A-352B-46E8-F74E74DC037B}"/>
                </a:ext>
              </a:extLst>
            </p:cNvPr>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14">
              <a:extLst>
                <a:ext uri="{FF2B5EF4-FFF2-40B4-BE49-F238E27FC236}">
                  <a16:creationId xmlns:a16="http://schemas.microsoft.com/office/drawing/2014/main" id="{58FE55BF-6C50-19B9-9BCF-9EBD949D69EC}"/>
                </a:ext>
              </a:extLst>
            </p:cNvPr>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15">
              <a:extLst>
                <a:ext uri="{FF2B5EF4-FFF2-40B4-BE49-F238E27FC236}">
                  <a16:creationId xmlns:a16="http://schemas.microsoft.com/office/drawing/2014/main" id="{E793E6E4-DA57-4AF3-7300-AB56E10415BD}"/>
                </a:ext>
              </a:extLst>
            </p:cNvPr>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75">
              <a:extLst>
                <a:ext uri="{FF2B5EF4-FFF2-40B4-BE49-F238E27FC236}">
                  <a16:creationId xmlns:a16="http://schemas.microsoft.com/office/drawing/2014/main" id="{0E8C7146-DC80-93CE-805B-6806D35006EA}"/>
                </a:ext>
              </a:extLst>
            </p:cNvPr>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17">
              <a:extLst>
                <a:ext uri="{FF2B5EF4-FFF2-40B4-BE49-F238E27FC236}">
                  <a16:creationId xmlns:a16="http://schemas.microsoft.com/office/drawing/2014/main" id="{0C70E9A9-2B3E-A9D5-A209-7F4EE7C651E1}"/>
                </a:ext>
              </a:extLst>
            </p:cNvPr>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18">
              <a:extLst>
                <a:ext uri="{FF2B5EF4-FFF2-40B4-BE49-F238E27FC236}">
                  <a16:creationId xmlns:a16="http://schemas.microsoft.com/office/drawing/2014/main" id="{1C89FB19-7A37-5B93-6279-6E57886DACA3}"/>
                </a:ext>
              </a:extLst>
            </p:cNvPr>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19">
              <a:extLst>
                <a:ext uri="{FF2B5EF4-FFF2-40B4-BE49-F238E27FC236}">
                  <a16:creationId xmlns:a16="http://schemas.microsoft.com/office/drawing/2014/main" id="{C21C25FD-87F4-8420-8600-5EFC2E83CD02}"/>
                </a:ext>
              </a:extLst>
            </p:cNvPr>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20">
              <a:extLst>
                <a:ext uri="{FF2B5EF4-FFF2-40B4-BE49-F238E27FC236}">
                  <a16:creationId xmlns:a16="http://schemas.microsoft.com/office/drawing/2014/main" id="{2B51EE98-669F-80E8-4D2C-916FF1908D4D}"/>
                </a:ext>
              </a:extLst>
            </p:cNvPr>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21">
              <a:extLst>
                <a:ext uri="{FF2B5EF4-FFF2-40B4-BE49-F238E27FC236}">
                  <a16:creationId xmlns:a16="http://schemas.microsoft.com/office/drawing/2014/main" id="{B78B8184-47AA-5D83-E3FE-260B52210532}"/>
                </a:ext>
              </a:extLst>
            </p:cNvPr>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22">
              <a:extLst>
                <a:ext uri="{FF2B5EF4-FFF2-40B4-BE49-F238E27FC236}">
                  <a16:creationId xmlns:a16="http://schemas.microsoft.com/office/drawing/2014/main" id="{C0500B5A-2879-CC7B-98A0-643735E6721F}"/>
                </a:ext>
              </a:extLst>
            </p:cNvPr>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23">
              <a:extLst>
                <a:ext uri="{FF2B5EF4-FFF2-40B4-BE49-F238E27FC236}">
                  <a16:creationId xmlns:a16="http://schemas.microsoft.com/office/drawing/2014/main" id="{A63BCB3C-7AB8-D5DD-CADC-624523114F35}"/>
                </a:ext>
              </a:extLst>
            </p:cNvPr>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24">
              <a:extLst>
                <a:ext uri="{FF2B5EF4-FFF2-40B4-BE49-F238E27FC236}">
                  <a16:creationId xmlns:a16="http://schemas.microsoft.com/office/drawing/2014/main" id="{B3B66334-DE0C-A2C5-71CA-265E68598C8D}"/>
                </a:ext>
              </a:extLst>
            </p:cNvPr>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25">
              <a:extLst>
                <a:ext uri="{FF2B5EF4-FFF2-40B4-BE49-F238E27FC236}">
                  <a16:creationId xmlns:a16="http://schemas.microsoft.com/office/drawing/2014/main" id="{E76EED7A-C98F-0DD2-A706-F3B963B9BFF3}"/>
                </a:ext>
              </a:extLst>
            </p:cNvPr>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85">
              <a:extLst>
                <a:ext uri="{FF2B5EF4-FFF2-40B4-BE49-F238E27FC236}">
                  <a16:creationId xmlns:a16="http://schemas.microsoft.com/office/drawing/2014/main" id="{ACA27AB9-8229-D01F-1933-7A706DD27CFC}"/>
                </a:ext>
              </a:extLst>
            </p:cNvPr>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86">
              <a:extLst>
                <a:ext uri="{FF2B5EF4-FFF2-40B4-BE49-F238E27FC236}">
                  <a16:creationId xmlns:a16="http://schemas.microsoft.com/office/drawing/2014/main" id="{61462865-6784-0864-AD9B-8A6CF0B86C44}"/>
                </a:ext>
              </a:extLst>
            </p:cNvPr>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43">
            <a:extLst>
              <a:ext uri="{FF2B5EF4-FFF2-40B4-BE49-F238E27FC236}">
                <a16:creationId xmlns:a16="http://schemas.microsoft.com/office/drawing/2014/main" id="{D3F633F7-420B-B989-C63F-998F9942F86A}"/>
              </a:ext>
            </a:extLst>
          </p:cNvPr>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44">
            <a:extLst>
              <a:ext uri="{FF2B5EF4-FFF2-40B4-BE49-F238E27FC236}">
                <a16:creationId xmlns:a16="http://schemas.microsoft.com/office/drawing/2014/main" id="{DE41FC7B-49EA-7008-9B2E-F206020FF439}"/>
              </a:ext>
            </a:extLst>
          </p:cNvPr>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45">
            <a:extLst>
              <a:ext uri="{FF2B5EF4-FFF2-40B4-BE49-F238E27FC236}">
                <a16:creationId xmlns:a16="http://schemas.microsoft.com/office/drawing/2014/main" id="{E729D7FF-43F5-DB27-6571-B497DBA70147}"/>
              </a:ext>
            </a:extLst>
          </p:cNvPr>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46">
            <a:extLst>
              <a:ext uri="{FF2B5EF4-FFF2-40B4-BE49-F238E27FC236}">
                <a16:creationId xmlns:a16="http://schemas.microsoft.com/office/drawing/2014/main" id="{CB94C3BC-6881-C04D-DAB4-9B66F3FA6EAC}"/>
              </a:ext>
            </a:extLst>
          </p:cNvPr>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8" name="Date Placeholder 4">
            <a:extLst>
              <a:ext uri="{FF2B5EF4-FFF2-40B4-BE49-F238E27FC236}">
                <a16:creationId xmlns:a16="http://schemas.microsoft.com/office/drawing/2014/main" id="{878D8617-1DE9-083F-5C90-23CEF7F59D7E}"/>
              </a:ext>
            </a:extLst>
          </p:cNvPr>
          <p:cNvSpPr>
            <a:spLocks noGrp="1"/>
          </p:cNvSpPr>
          <p:nvPr>
            <p:ph type="dt" sz="half" idx="10"/>
          </p:nvPr>
        </p:nvSpPr>
        <p:spPr/>
        <p:txBody>
          <a:bodyPr/>
          <a:lstStyle>
            <a:lvl1pPr>
              <a:defRPr/>
            </a:lvl1pPr>
          </a:lstStyle>
          <a:p>
            <a:pPr>
              <a:defRPr/>
            </a:pPr>
            <a:fld id="{920B24D1-DA90-4176-8EEC-E125506F452E}" type="datetimeFigureOut">
              <a:rPr lang="en-US"/>
              <a:pPr>
                <a:defRPr/>
              </a:pPr>
              <a:t>9/26/2024</a:t>
            </a:fld>
            <a:endParaRPr lang="en-US"/>
          </a:p>
        </p:txBody>
      </p:sp>
      <p:sp>
        <p:nvSpPr>
          <p:cNvPr id="49" name="Slide Number Placeholder 6">
            <a:extLst>
              <a:ext uri="{FF2B5EF4-FFF2-40B4-BE49-F238E27FC236}">
                <a16:creationId xmlns:a16="http://schemas.microsoft.com/office/drawing/2014/main" id="{DEC03CE2-B91E-B836-9068-81CD116C9566}"/>
              </a:ext>
            </a:extLst>
          </p:cNvPr>
          <p:cNvSpPr>
            <a:spLocks noGrp="1"/>
          </p:cNvSpPr>
          <p:nvPr>
            <p:ph type="sldNum" sz="quarter" idx="11"/>
          </p:nvPr>
        </p:nvSpPr>
        <p:spPr/>
        <p:txBody>
          <a:bodyPr/>
          <a:lstStyle>
            <a:lvl1pPr>
              <a:defRPr/>
            </a:lvl1pPr>
          </a:lstStyle>
          <a:p>
            <a:fld id="{4443D00F-1491-4DEC-9B42-DFB3E1814C8B}" type="slidenum">
              <a:rPr lang="en-US" altLang="en-US"/>
              <a:pPr/>
              <a:t>‹#›</a:t>
            </a:fld>
            <a:endParaRPr lang="en-US" altLang="en-US"/>
          </a:p>
        </p:txBody>
      </p:sp>
      <p:sp>
        <p:nvSpPr>
          <p:cNvPr id="50" name="Footer Placeholder 5">
            <a:extLst>
              <a:ext uri="{FF2B5EF4-FFF2-40B4-BE49-F238E27FC236}">
                <a16:creationId xmlns:a16="http://schemas.microsoft.com/office/drawing/2014/main" id="{331B6D75-63A1-C889-E783-32DC4944027B}"/>
              </a:ext>
            </a:extLst>
          </p:cNvPr>
          <p:cNvSpPr>
            <a:spLocks noGrp="1"/>
          </p:cNvSpPr>
          <p:nvPr>
            <p:ph type="ftr" sz="quarter" idx="12"/>
          </p:nvPr>
        </p:nvSpPr>
        <p:spPr>
          <a:xfrm>
            <a:off x="4641850" y="5724525"/>
            <a:ext cx="3492500" cy="365125"/>
          </a:xfrm>
        </p:spPr>
        <p:txBody>
          <a:bodyPr>
            <a:normAutofit/>
          </a:bodyPr>
          <a:lstStyle>
            <a:lvl1pPr>
              <a:defRPr sz="1200">
                <a:solidFill>
                  <a:schemeClr val="accent1"/>
                </a:solidFill>
              </a:defRPr>
            </a:lvl1pPr>
          </a:lstStyle>
          <a:p>
            <a:pPr>
              <a:defRPr/>
            </a:pPr>
            <a:endParaRPr lang="en-US"/>
          </a:p>
        </p:txBody>
      </p:sp>
    </p:spTree>
    <p:extLst>
      <p:ext uri="{BB962C8B-B14F-4D97-AF65-F5344CB8AC3E}">
        <p14:creationId xmlns:p14="http://schemas.microsoft.com/office/powerpoint/2010/main" val="3560322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60">
            <a:extLst>
              <a:ext uri="{FF2B5EF4-FFF2-40B4-BE49-F238E27FC236}">
                <a16:creationId xmlns:a16="http://schemas.microsoft.com/office/drawing/2014/main" id="{72A319AB-1BA4-2C00-6EF8-C25E08D6D641}"/>
              </a:ext>
            </a:extLst>
          </p:cNvPr>
          <p:cNvGrpSpPr>
            <a:grpSpLocks/>
          </p:cNvGrpSpPr>
          <p:nvPr/>
        </p:nvGrpSpPr>
        <p:grpSpPr bwMode="auto">
          <a:xfrm>
            <a:off x="-382588" y="0"/>
            <a:ext cx="9932988" cy="6858000"/>
            <a:chOff x="-382404" y="0"/>
            <a:chExt cx="9932332" cy="6858000"/>
          </a:xfrm>
        </p:grpSpPr>
        <p:grpSp>
          <p:nvGrpSpPr>
            <p:cNvPr id="6" name="Group 61">
              <a:extLst>
                <a:ext uri="{FF2B5EF4-FFF2-40B4-BE49-F238E27FC236}">
                  <a16:creationId xmlns:a16="http://schemas.microsoft.com/office/drawing/2014/main" id="{ABDBF0DF-240F-3DDA-15B3-B74697771FA8}"/>
                </a:ext>
              </a:extLst>
            </p:cNvPr>
            <p:cNvGrpSpPr>
              <a:grpSpLocks/>
            </p:cNvGrpSpPr>
            <p:nvPr/>
          </p:nvGrpSpPr>
          <p:grpSpPr bwMode="auto">
            <a:xfrm>
              <a:off x="0" y="0"/>
              <a:ext cx="9144000" cy="6858000"/>
              <a:chOff x="0" y="0"/>
              <a:chExt cx="9144000" cy="6858000"/>
            </a:xfrm>
          </p:grpSpPr>
          <p:grpSp>
            <p:nvGrpSpPr>
              <p:cNvPr id="29" name="Group 4">
                <a:extLst>
                  <a:ext uri="{FF2B5EF4-FFF2-40B4-BE49-F238E27FC236}">
                    <a16:creationId xmlns:a16="http://schemas.microsoft.com/office/drawing/2014/main" id="{74D5490A-A448-D086-5DDA-575D5CB8749E}"/>
                  </a:ext>
                </a:extLst>
              </p:cNvPr>
              <p:cNvGrpSpPr>
                <a:grpSpLocks/>
              </p:cNvGrpSpPr>
              <p:nvPr/>
            </p:nvGrpSpPr>
            <p:grpSpPr bwMode="auto">
              <a:xfrm>
                <a:off x="0" y="0"/>
                <a:ext cx="2514600" cy="6858000"/>
                <a:chOff x="0" y="0"/>
                <a:chExt cx="2514600" cy="6858000"/>
              </a:xfrm>
            </p:grpSpPr>
            <p:sp>
              <p:nvSpPr>
                <p:cNvPr id="41" name="Rectangle 40">
                  <a:extLst>
                    <a:ext uri="{FF2B5EF4-FFF2-40B4-BE49-F238E27FC236}">
                      <a16:creationId xmlns:a16="http://schemas.microsoft.com/office/drawing/2014/main" id="{1392DB16-4614-BDF4-5A0F-2C8DB579D29B}"/>
                    </a:ext>
                  </a:extLst>
                </p:cNvPr>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a:extLst>
                    <a:ext uri="{FF2B5EF4-FFF2-40B4-BE49-F238E27FC236}">
                      <a16:creationId xmlns:a16="http://schemas.microsoft.com/office/drawing/2014/main" id="{A4C62E13-B9BA-38DC-C3BF-28FE23D35296}"/>
                    </a:ext>
                  </a:extLst>
                </p:cNvPr>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a:extLst>
                    <a:ext uri="{FF2B5EF4-FFF2-40B4-BE49-F238E27FC236}">
                      <a16:creationId xmlns:a16="http://schemas.microsoft.com/office/drawing/2014/main" id="{85276C56-CE9A-529C-1A2A-7EA9F886EB6B}"/>
                    </a:ext>
                  </a:extLst>
                </p:cNvPr>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a:extLst>
                  <a:ext uri="{FF2B5EF4-FFF2-40B4-BE49-F238E27FC236}">
                    <a16:creationId xmlns:a16="http://schemas.microsoft.com/office/drawing/2014/main" id="{48B6DFD1-BBB7-96D6-9715-625A695D205F}"/>
                  </a:ext>
                </a:extLst>
              </p:cNvPr>
              <p:cNvGrpSpPr>
                <a:grpSpLocks/>
              </p:cNvGrpSpPr>
              <p:nvPr/>
            </p:nvGrpSpPr>
            <p:grpSpPr bwMode="auto">
              <a:xfrm>
                <a:off x="422910" y="0"/>
                <a:ext cx="2514600" cy="6858000"/>
                <a:chOff x="0" y="0"/>
                <a:chExt cx="2514600" cy="6858000"/>
              </a:xfrm>
            </p:grpSpPr>
            <p:sp>
              <p:nvSpPr>
                <p:cNvPr id="38" name="Rectangle 37">
                  <a:extLst>
                    <a:ext uri="{FF2B5EF4-FFF2-40B4-BE49-F238E27FC236}">
                      <a16:creationId xmlns:a16="http://schemas.microsoft.com/office/drawing/2014/main" id="{BC81C53F-69D9-2CF9-A0D5-3DCB3882D6F7}"/>
                    </a:ext>
                  </a:extLst>
                </p:cNvPr>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38">
                  <a:extLst>
                    <a:ext uri="{FF2B5EF4-FFF2-40B4-BE49-F238E27FC236}">
                      <a16:creationId xmlns:a16="http://schemas.microsoft.com/office/drawing/2014/main" id="{22D7A2F1-8967-4C03-AB10-9CAA61254522}"/>
                    </a:ext>
                  </a:extLst>
                </p:cNvPr>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39">
                  <a:extLst>
                    <a:ext uri="{FF2B5EF4-FFF2-40B4-BE49-F238E27FC236}">
                      <a16:creationId xmlns:a16="http://schemas.microsoft.com/office/drawing/2014/main" id="{7DEFB44A-3A0D-34AA-A795-DCD69CC4CBDF}"/>
                    </a:ext>
                  </a:extLst>
                </p:cNvPr>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a:extLst>
                  <a:ext uri="{FF2B5EF4-FFF2-40B4-BE49-F238E27FC236}">
                    <a16:creationId xmlns:a16="http://schemas.microsoft.com/office/drawing/2014/main" id="{A4F772B9-3E74-F0EE-1025-DF142678CC26}"/>
                  </a:ext>
                </a:extLst>
              </p:cNvPr>
              <p:cNvGrpSpPr>
                <a:grpSpLocks/>
              </p:cNvGrpSpPr>
              <p:nvPr/>
            </p:nvGrpSpPr>
            <p:grpSpPr bwMode="auto">
              <a:xfrm rot="10800000">
                <a:off x="6629400" y="0"/>
                <a:ext cx="2514600" cy="6858000"/>
                <a:chOff x="0" y="0"/>
                <a:chExt cx="2514600" cy="6858000"/>
              </a:xfrm>
            </p:grpSpPr>
            <p:sp>
              <p:nvSpPr>
                <p:cNvPr id="35" name="Rectangle 34">
                  <a:extLst>
                    <a:ext uri="{FF2B5EF4-FFF2-40B4-BE49-F238E27FC236}">
                      <a16:creationId xmlns:a16="http://schemas.microsoft.com/office/drawing/2014/main" id="{913102EB-609E-3E83-2AF0-02BE667F5AA8}"/>
                    </a:ext>
                  </a:extLst>
                </p:cNvPr>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35">
                  <a:extLst>
                    <a:ext uri="{FF2B5EF4-FFF2-40B4-BE49-F238E27FC236}">
                      <a16:creationId xmlns:a16="http://schemas.microsoft.com/office/drawing/2014/main" id="{AEC15C66-8859-1559-2EC8-C5F0ECD2415B}"/>
                    </a:ext>
                  </a:extLst>
                </p:cNvPr>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36">
                  <a:extLst>
                    <a:ext uri="{FF2B5EF4-FFF2-40B4-BE49-F238E27FC236}">
                      <a16:creationId xmlns:a16="http://schemas.microsoft.com/office/drawing/2014/main" id="{AEF7F382-7660-826C-F44C-C6DC53B219E0}"/>
                    </a:ext>
                  </a:extLst>
                </p:cNvPr>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31">
                <a:extLst>
                  <a:ext uri="{FF2B5EF4-FFF2-40B4-BE49-F238E27FC236}">
                    <a16:creationId xmlns:a16="http://schemas.microsoft.com/office/drawing/2014/main" id="{587B0FFF-F84F-2C93-2958-10F23CD5B960}"/>
                  </a:ext>
                </a:extLst>
              </p:cNvPr>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32">
                <a:extLst>
                  <a:ext uri="{FF2B5EF4-FFF2-40B4-BE49-F238E27FC236}">
                    <a16:creationId xmlns:a16="http://schemas.microsoft.com/office/drawing/2014/main" id="{424BB54E-DEE7-0793-4565-A3FB8C4FB431}"/>
                  </a:ext>
                </a:extLst>
              </p:cNvPr>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33">
                <a:extLst>
                  <a:ext uri="{FF2B5EF4-FFF2-40B4-BE49-F238E27FC236}">
                    <a16:creationId xmlns:a16="http://schemas.microsoft.com/office/drawing/2014/main" id="{F83EE4A5-20E9-C0D5-9F3A-A6D1DA41235D}"/>
                  </a:ext>
                </a:extLst>
              </p:cNvPr>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62">
              <a:extLst>
                <a:ext uri="{FF2B5EF4-FFF2-40B4-BE49-F238E27FC236}">
                  <a16:creationId xmlns:a16="http://schemas.microsoft.com/office/drawing/2014/main" id="{74A94E21-759E-65D7-AA5F-54FDCC104539}"/>
                </a:ext>
              </a:extLst>
            </p:cNvPr>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63">
              <a:extLst>
                <a:ext uri="{FF2B5EF4-FFF2-40B4-BE49-F238E27FC236}">
                  <a16:creationId xmlns:a16="http://schemas.microsoft.com/office/drawing/2014/main" id="{B8DCBE68-E5BB-78A2-02B4-92784662A92B}"/>
                </a:ext>
              </a:extLst>
            </p:cNvPr>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64">
              <a:extLst>
                <a:ext uri="{FF2B5EF4-FFF2-40B4-BE49-F238E27FC236}">
                  <a16:creationId xmlns:a16="http://schemas.microsoft.com/office/drawing/2014/main" id="{D7118DD0-EB39-48B0-7C6B-0ADC288C5F0A}"/>
                </a:ext>
              </a:extLst>
            </p:cNvPr>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66">
              <a:extLst>
                <a:ext uri="{FF2B5EF4-FFF2-40B4-BE49-F238E27FC236}">
                  <a16:creationId xmlns:a16="http://schemas.microsoft.com/office/drawing/2014/main" id="{7B48AD2F-0B10-EA55-46F4-228E3283E2D7}"/>
                </a:ext>
              </a:extLst>
            </p:cNvPr>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67">
              <a:extLst>
                <a:ext uri="{FF2B5EF4-FFF2-40B4-BE49-F238E27FC236}">
                  <a16:creationId xmlns:a16="http://schemas.microsoft.com/office/drawing/2014/main" id="{0F98BFC9-61FA-DA3A-2B0A-40FA03B1CCBB}"/>
                </a:ext>
              </a:extLst>
            </p:cNvPr>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11">
              <a:extLst>
                <a:ext uri="{FF2B5EF4-FFF2-40B4-BE49-F238E27FC236}">
                  <a16:creationId xmlns:a16="http://schemas.microsoft.com/office/drawing/2014/main" id="{33A95D74-A3DA-2300-4E46-2E1A67E9B211}"/>
                </a:ext>
              </a:extLst>
            </p:cNvPr>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12">
              <a:extLst>
                <a:ext uri="{FF2B5EF4-FFF2-40B4-BE49-F238E27FC236}">
                  <a16:creationId xmlns:a16="http://schemas.microsoft.com/office/drawing/2014/main" id="{5417F415-E565-C638-2B6B-D00C47D22D04}"/>
                </a:ext>
              </a:extLst>
            </p:cNvPr>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13">
              <a:extLst>
                <a:ext uri="{FF2B5EF4-FFF2-40B4-BE49-F238E27FC236}">
                  <a16:creationId xmlns:a16="http://schemas.microsoft.com/office/drawing/2014/main" id="{A304A550-BC1E-9A6C-D3A7-497EE506B981}"/>
                </a:ext>
              </a:extLst>
            </p:cNvPr>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14">
              <a:extLst>
                <a:ext uri="{FF2B5EF4-FFF2-40B4-BE49-F238E27FC236}">
                  <a16:creationId xmlns:a16="http://schemas.microsoft.com/office/drawing/2014/main" id="{77D9BAD0-005D-FFC5-8AE2-FA6145ACDF18}"/>
                </a:ext>
              </a:extLst>
            </p:cNvPr>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15">
              <a:extLst>
                <a:ext uri="{FF2B5EF4-FFF2-40B4-BE49-F238E27FC236}">
                  <a16:creationId xmlns:a16="http://schemas.microsoft.com/office/drawing/2014/main" id="{EDCAC1B7-5A62-AAAE-89C3-94406030E840}"/>
                </a:ext>
              </a:extLst>
            </p:cNvPr>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75">
              <a:extLst>
                <a:ext uri="{FF2B5EF4-FFF2-40B4-BE49-F238E27FC236}">
                  <a16:creationId xmlns:a16="http://schemas.microsoft.com/office/drawing/2014/main" id="{69E7E736-C350-1D08-9D97-1684BBF25828}"/>
                </a:ext>
              </a:extLst>
            </p:cNvPr>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17">
              <a:extLst>
                <a:ext uri="{FF2B5EF4-FFF2-40B4-BE49-F238E27FC236}">
                  <a16:creationId xmlns:a16="http://schemas.microsoft.com/office/drawing/2014/main" id="{A00C4D63-4E99-D9FF-C9BC-A56FA9A3CD07}"/>
                </a:ext>
              </a:extLst>
            </p:cNvPr>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18">
              <a:extLst>
                <a:ext uri="{FF2B5EF4-FFF2-40B4-BE49-F238E27FC236}">
                  <a16:creationId xmlns:a16="http://schemas.microsoft.com/office/drawing/2014/main" id="{B6D759B3-C8E3-83E4-9BF7-1D953EBD3516}"/>
                </a:ext>
              </a:extLst>
            </p:cNvPr>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19">
              <a:extLst>
                <a:ext uri="{FF2B5EF4-FFF2-40B4-BE49-F238E27FC236}">
                  <a16:creationId xmlns:a16="http://schemas.microsoft.com/office/drawing/2014/main" id="{574CBC02-67E4-3240-0DF7-ACE4F801E8AF}"/>
                </a:ext>
              </a:extLst>
            </p:cNvPr>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20">
              <a:extLst>
                <a:ext uri="{FF2B5EF4-FFF2-40B4-BE49-F238E27FC236}">
                  <a16:creationId xmlns:a16="http://schemas.microsoft.com/office/drawing/2014/main" id="{AA67F5F0-F8EC-24D3-1BEA-CFBF4885977E}"/>
                </a:ext>
              </a:extLst>
            </p:cNvPr>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21">
              <a:extLst>
                <a:ext uri="{FF2B5EF4-FFF2-40B4-BE49-F238E27FC236}">
                  <a16:creationId xmlns:a16="http://schemas.microsoft.com/office/drawing/2014/main" id="{DFF12C50-81A6-6768-8CED-5490217BF4EA}"/>
                </a:ext>
              </a:extLst>
            </p:cNvPr>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22">
              <a:extLst>
                <a:ext uri="{FF2B5EF4-FFF2-40B4-BE49-F238E27FC236}">
                  <a16:creationId xmlns:a16="http://schemas.microsoft.com/office/drawing/2014/main" id="{4FCE8105-E996-379A-01A2-B1C29E54DE92}"/>
                </a:ext>
              </a:extLst>
            </p:cNvPr>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23">
              <a:extLst>
                <a:ext uri="{FF2B5EF4-FFF2-40B4-BE49-F238E27FC236}">
                  <a16:creationId xmlns:a16="http://schemas.microsoft.com/office/drawing/2014/main" id="{73A4F539-18B6-8ED3-8DEF-88FC32B7F9E6}"/>
                </a:ext>
              </a:extLst>
            </p:cNvPr>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24">
              <a:extLst>
                <a:ext uri="{FF2B5EF4-FFF2-40B4-BE49-F238E27FC236}">
                  <a16:creationId xmlns:a16="http://schemas.microsoft.com/office/drawing/2014/main" id="{E0275A13-6D5C-A948-A89B-997C657BE861}"/>
                </a:ext>
              </a:extLst>
            </p:cNvPr>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25">
              <a:extLst>
                <a:ext uri="{FF2B5EF4-FFF2-40B4-BE49-F238E27FC236}">
                  <a16:creationId xmlns:a16="http://schemas.microsoft.com/office/drawing/2014/main" id="{57065552-BD0A-9E0C-31DB-EC1050FB36E9}"/>
                </a:ext>
              </a:extLst>
            </p:cNvPr>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85">
              <a:extLst>
                <a:ext uri="{FF2B5EF4-FFF2-40B4-BE49-F238E27FC236}">
                  <a16:creationId xmlns:a16="http://schemas.microsoft.com/office/drawing/2014/main" id="{A3391778-E847-80D3-FE78-25A400885010}"/>
                </a:ext>
              </a:extLst>
            </p:cNvPr>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86">
              <a:extLst>
                <a:ext uri="{FF2B5EF4-FFF2-40B4-BE49-F238E27FC236}">
                  <a16:creationId xmlns:a16="http://schemas.microsoft.com/office/drawing/2014/main" id="{62F28A50-7BE7-01C8-F8C0-AAE8E876287D}"/>
                </a:ext>
              </a:extLst>
            </p:cNvPr>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43">
            <a:extLst>
              <a:ext uri="{FF2B5EF4-FFF2-40B4-BE49-F238E27FC236}">
                <a16:creationId xmlns:a16="http://schemas.microsoft.com/office/drawing/2014/main" id="{71821D26-C6BE-11EA-007B-CDBED4B03D73}"/>
              </a:ext>
            </a:extLst>
          </p:cNvPr>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44">
            <a:extLst>
              <a:ext uri="{FF2B5EF4-FFF2-40B4-BE49-F238E27FC236}">
                <a16:creationId xmlns:a16="http://schemas.microsoft.com/office/drawing/2014/main" id="{24AD2249-50E1-083E-188F-DF14E807805F}"/>
              </a:ext>
            </a:extLst>
          </p:cNvPr>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45">
            <a:extLst>
              <a:ext uri="{FF2B5EF4-FFF2-40B4-BE49-F238E27FC236}">
                <a16:creationId xmlns:a16="http://schemas.microsoft.com/office/drawing/2014/main" id="{9D846C97-4B50-3DC9-E265-7CF7AEBA5A37}"/>
              </a:ext>
            </a:extLst>
          </p:cNvPr>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46">
            <a:extLst>
              <a:ext uri="{FF2B5EF4-FFF2-40B4-BE49-F238E27FC236}">
                <a16:creationId xmlns:a16="http://schemas.microsoft.com/office/drawing/2014/main" id="{D0873CD1-E325-18BB-09AC-2395B00E5F2C}"/>
              </a:ext>
            </a:extLst>
          </p:cNvPr>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8" name="Date Placeholder 4">
            <a:extLst>
              <a:ext uri="{FF2B5EF4-FFF2-40B4-BE49-F238E27FC236}">
                <a16:creationId xmlns:a16="http://schemas.microsoft.com/office/drawing/2014/main" id="{37D18177-2BC5-958D-EAF4-46A10ED5192E}"/>
              </a:ext>
            </a:extLst>
          </p:cNvPr>
          <p:cNvSpPr>
            <a:spLocks noGrp="1"/>
          </p:cNvSpPr>
          <p:nvPr>
            <p:ph type="dt" sz="half" idx="10"/>
          </p:nvPr>
        </p:nvSpPr>
        <p:spPr/>
        <p:txBody>
          <a:bodyPr/>
          <a:lstStyle>
            <a:lvl1pPr>
              <a:defRPr/>
            </a:lvl1pPr>
          </a:lstStyle>
          <a:p>
            <a:pPr>
              <a:defRPr/>
            </a:pPr>
            <a:fld id="{AAC88871-59E2-46C0-B0B7-79EBC7FE7004}" type="datetimeFigureOut">
              <a:rPr lang="en-US"/>
              <a:pPr>
                <a:defRPr/>
              </a:pPr>
              <a:t>9/26/2024</a:t>
            </a:fld>
            <a:endParaRPr lang="en-US">
              <a:solidFill>
                <a:schemeClr val="tx1"/>
              </a:solidFill>
            </a:endParaRPr>
          </a:p>
        </p:txBody>
      </p:sp>
      <p:sp>
        <p:nvSpPr>
          <p:cNvPr id="49" name="Footer Placeholder 5">
            <a:extLst>
              <a:ext uri="{FF2B5EF4-FFF2-40B4-BE49-F238E27FC236}">
                <a16:creationId xmlns:a16="http://schemas.microsoft.com/office/drawing/2014/main" id="{F2572052-2D14-8B09-B66D-BE8FDFCF0BF9}"/>
              </a:ext>
            </a:extLst>
          </p:cNvPr>
          <p:cNvSpPr>
            <a:spLocks noGrp="1"/>
          </p:cNvSpPr>
          <p:nvPr>
            <p:ph type="ftr" sz="quarter" idx="11"/>
          </p:nvPr>
        </p:nvSpPr>
        <p:spPr>
          <a:xfrm>
            <a:off x="4641850" y="5724525"/>
            <a:ext cx="3492500" cy="365125"/>
          </a:xfrm>
        </p:spPr>
        <p:txBody>
          <a:bodyPr>
            <a:normAutofit/>
          </a:bodyPr>
          <a:lstStyle>
            <a:lvl1pPr>
              <a:defRPr sz="1200"/>
            </a:lvl1pPr>
          </a:lstStyle>
          <a:p>
            <a:pPr>
              <a:defRPr/>
            </a:pPr>
            <a:endParaRPr lang="en-US"/>
          </a:p>
        </p:txBody>
      </p:sp>
      <p:sp>
        <p:nvSpPr>
          <p:cNvPr id="50" name="Slide Number Placeholder 6">
            <a:extLst>
              <a:ext uri="{FF2B5EF4-FFF2-40B4-BE49-F238E27FC236}">
                <a16:creationId xmlns:a16="http://schemas.microsoft.com/office/drawing/2014/main" id="{AB396658-822E-FAEB-526C-5B18BD97A498}"/>
              </a:ext>
            </a:extLst>
          </p:cNvPr>
          <p:cNvSpPr>
            <a:spLocks noGrp="1"/>
          </p:cNvSpPr>
          <p:nvPr>
            <p:ph type="sldNum" sz="quarter" idx="12"/>
          </p:nvPr>
        </p:nvSpPr>
        <p:spPr/>
        <p:txBody>
          <a:bodyPr/>
          <a:lstStyle>
            <a:lvl1pPr>
              <a:defRPr/>
            </a:lvl1pPr>
          </a:lstStyle>
          <a:p>
            <a:fld id="{AC662046-8AC0-4016-9AD6-5EF35E6E1CE0}"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569048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C2F35F"/>
            </a:gs>
            <a:gs pos="62000">
              <a:srgbClr val="92BE3F"/>
            </a:gs>
            <a:gs pos="100000">
              <a:srgbClr val="80A33D"/>
            </a:gs>
          </a:gsLst>
          <a:lin ang="5400000"/>
        </a:gradFill>
        <a:effectLst/>
      </p:bgPr>
    </p:bg>
    <p:spTree>
      <p:nvGrpSpPr>
        <p:cNvPr id="1" name=""/>
        <p:cNvGrpSpPr/>
        <p:nvPr/>
      </p:nvGrpSpPr>
      <p:grpSpPr>
        <a:xfrm>
          <a:off x="0" y="0"/>
          <a:ext cx="0" cy="0"/>
          <a:chOff x="0" y="0"/>
          <a:chExt cx="0" cy="0"/>
        </a:xfrm>
      </p:grpSpPr>
      <p:grpSp>
        <p:nvGrpSpPr>
          <p:cNvPr id="1026" name="Group 41">
            <a:extLst>
              <a:ext uri="{FF2B5EF4-FFF2-40B4-BE49-F238E27FC236}">
                <a16:creationId xmlns:a16="http://schemas.microsoft.com/office/drawing/2014/main" id="{7C48DA5A-FEAD-0710-F4AD-54F8F52B69D6}"/>
              </a:ext>
            </a:extLst>
          </p:cNvPr>
          <p:cNvGrpSpPr>
            <a:grpSpLocks/>
          </p:cNvGrpSpPr>
          <p:nvPr/>
        </p:nvGrpSpPr>
        <p:grpSpPr bwMode="auto">
          <a:xfrm>
            <a:off x="-304800" y="0"/>
            <a:ext cx="9932988" cy="6858000"/>
            <a:chOff x="-382404" y="0"/>
            <a:chExt cx="9932332" cy="6858000"/>
          </a:xfrm>
        </p:grpSpPr>
        <p:grpSp>
          <p:nvGrpSpPr>
            <p:cNvPr id="1035" name="Group 44">
              <a:extLst>
                <a:ext uri="{FF2B5EF4-FFF2-40B4-BE49-F238E27FC236}">
                  <a16:creationId xmlns:a16="http://schemas.microsoft.com/office/drawing/2014/main" id="{90259D40-C44E-28CF-6EA4-A6EA319A6936}"/>
                </a:ext>
              </a:extLst>
            </p:cNvPr>
            <p:cNvGrpSpPr>
              <a:grpSpLocks/>
            </p:cNvGrpSpPr>
            <p:nvPr/>
          </p:nvGrpSpPr>
          <p:grpSpPr bwMode="auto">
            <a:xfrm>
              <a:off x="0" y="0"/>
              <a:ext cx="9144000" cy="6858000"/>
              <a:chOff x="0" y="0"/>
              <a:chExt cx="9144000" cy="6858000"/>
            </a:xfrm>
          </p:grpSpPr>
          <p:grpSp>
            <p:nvGrpSpPr>
              <p:cNvPr id="1058" name="Group 4">
                <a:extLst>
                  <a:ext uri="{FF2B5EF4-FFF2-40B4-BE49-F238E27FC236}">
                    <a16:creationId xmlns:a16="http://schemas.microsoft.com/office/drawing/2014/main" id="{3375124B-84D1-3085-CD1B-386D32A0559B}"/>
                  </a:ext>
                </a:extLst>
              </p:cNvPr>
              <p:cNvGrpSpPr>
                <a:grpSpLocks/>
              </p:cNvGrpSpPr>
              <p:nvPr/>
            </p:nvGrpSpPr>
            <p:grpSpPr bwMode="auto">
              <a:xfrm>
                <a:off x="0" y="0"/>
                <a:ext cx="2514600" cy="6858000"/>
                <a:chOff x="0" y="0"/>
                <a:chExt cx="2514600" cy="6858000"/>
              </a:xfrm>
            </p:grpSpPr>
            <p:sp>
              <p:nvSpPr>
                <p:cNvPr id="113" name="Rectangle 112">
                  <a:extLst>
                    <a:ext uri="{FF2B5EF4-FFF2-40B4-BE49-F238E27FC236}">
                      <a16:creationId xmlns:a16="http://schemas.microsoft.com/office/drawing/2014/main" id="{217E5827-0DB2-DC20-2D8F-0CE956087A54}"/>
                    </a:ext>
                  </a:extLst>
                </p:cNvPr>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4" name="Rectangle 2">
                  <a:extLst>
                    <a:ext uri="{FF2B5EF4-FFF2-40B4-BE49-F238E27FC236}">
                      <a16:creationId xmlns:a16="http://schemas.microsoft.com/office/drawing/2014/main" id="{1E20CF50-0AAF-5221-3864-9314AF64F9E9}"/>
                    </a:ext>
                  </a:extLst>
                </p:cNvPr>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5" name="Rectangle 3">
                  <a:extLst>
                    <a:ext uri="{FF2B5EF4-FFF2-40B4-BE49-F238E27FC236}">
                      <a16:creationId xmlns:a16="http://schemas.microsoft.com/office/drawing/2014/main" id="{ABF07DB7-B850-CF2C-2C6A-0E3DA755BF42}"/>
                    </a:ext>
                  </a:extLst>
                </p:cNvPr>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59" name="Group 5">
                <a:extLst>
                  <a:ext uri="{FF2B5EF4-FFF2-40B4-BE49-F238E27FC236}">
                    <a16:creationId xmlns:a16="http://schemas.microsoft.com/office/drawing/2014/main" id="{3C7A474E-9170-6533-A2CE-B0D1CE29374D}"/>
                  </a:ext>
                </a:extLst>
              </p:cNvPr>
              <p:cNvGrpSpPr>
                <a:grpSpLocks/>
              </p:cNvGrpSpPr>
              <p:nvPr/>
            </p:nvGrpSpPr>
            <p:grpSpPr bwMode="auto">
              <a:xfrm>
                <a:off x="422910" y="0"/>
                <a:ext cx="2514600" cy="6858000"/>
                <a:chOff x="0" y="0"/>
                <a:chExt cx="2514600" cy="6858000"/>
              </a:xfrm>
            </p:grpSpPr>
            <p:sp>
              <p:nvSpPr>
                <p:cNvPr id="110" name="Rectangle 109">
                  <a:extLst>
                    <a:ext uri="{FF2B5EF4-FFF2-40B4-BE49-F238E27FC236}">
                      <a16:creationId xmlns:a16="http://schemas.microsoft.com/office/drawing/2014/main" id="{BCD302AD-CEBD-EB16-B625-D38F1AD77DA2}"/>
                    </a:ext>
                  </a:extLst>
                </p:cNvPr>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1" name="Rectangle 110">
                  <a:extLst>
                    <a:ext uri="{FF2B5EF4-FFF2-40B4-BE49-F238E27FC236}">
                      <a16:creationId xmlns:a16="http://schemas.microsoft.com/office/drawing/2014/main" id="{24663F6F-AF98-0574-8041-B015A852EFC2}"/>
                    </a:ext>
                  </a:extLst>
                </p:cNvPr>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 name="Rectangle 111">
                  <a:extLst>
                    <a:ext uri="{FF2B5EF4-FFF2-40B4-BE49-F238E27FC236}">
                      <a16:creationId xmlns:a16="http://schemas.microsoft.com/office/drawing/2014/main" id="{AD2536FE-3067-425A-D927-E06322C79750}"/>
                    </a:ext>
                  </a:extLst>
                </p:cNvPr>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60" name="Group 9">
                <a:extLst>
                  <a:ext uri="{FF2B5EF4-FFF2-40B4-BE49-F238E27FC236}">
                    <a16:creationId xmlns:a16="http://schemas.microsoft.com/office/drawing/2014/main" id="{A9E667D9-F0D3-C2A1-57B9-C45E9AA91433}"/>
                  </a:ext>
                </a:extLst>
              </p:cNvPr>
              <p:cNvGrpSpPr>
                <a:grpSpLocks/>
              </p:cNvGrpSpPr>
              <p:nvPr/>
            </p:nvGrpSpPr>
            <p:grpSpPr bwMode="auto">
              <a:xfrm rot="10800000">
                <a:off x="6629400" y="0"/>
                <a:ext cx="2514600" cy="6858000"/>
                <a:chOff x="0" y="0"/>
                <a:chExt cx="2514600" cy="6858000"/>
              </a:xfrm>
            </p:grpSpPr>
            <p:sp>
              <p:nvSpPr>
                <p:cNvPr id="107" name="Rectangle 106">
                  <a:extLst>
                    <a:ext uri="{FF2B5EF4-FFF2-40B4-BE49-F238E27FC236}">
                      <a16:creationId xmlns:a16="http://schemas.microsoft.com/office/drawing/2014/main" id="{42755318-DD0B-E4A6-1D38-6BD11F932957}"/>
                    </a:ext>
                  </a:extLst>
                </p:cNvPr>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8" name="Rectangle 107">
                  <a:extLst>
                    <a:ext uri="{FF2B5EF4-FFF2-40B4-BE49-F238E27FC236}">
                      <a16:creationId xmlns:a16="http://schemas.microsoft.com/office/drawing/2014/main" id="{5E925FB9-5A18-2B06-5BB5-1BEB3A545892}"/>
                    </a:ext>
                  </a:extLst>
                </p:cNvPr>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9" name="Rectangle 108">
                  <a:extLst>
                    <a:ext uri="{FF2B5EF4-FFF2-40B4-BE49-F238E27FC236}">
                      <a16:creationId xmlns:a16="http://schemas.microsoft.com/office/drawing/2014/main" id="{A5F868FF-97EB-5DB7-5818-035D0F3A281B}"/>
                    </a:ext>
                  </a:extLst>
                </p:cNvPr>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4" name="Rectangle 103">
                <a:extLst>
                  <a:ext uri="{FF2B5EF4-FFF2-40B4-BE49-F238E27FC236}">
                    <a16:creationId xmlns:a16="http://schemas.microsoft.com/office/drawing/2014/main" id="{49ED047F-5D4A-5C7E-E282-09182D9036F1}"/>
                  </a:ext>
                </a:extLst>
              </p:cNvPr>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5" name="Rectangle 104">
                <a:extLst>
                  <a:ext uri="{FF2B5EF4-FFF2-40B4-BE49-F238E27FC236}">
                    <a16:creationId xmlns:a16="http://schemas.microsoft.com/office/drawing/2014/main" id="{C59FCDD4-53A9-3A13-C164-727A974DC9B6}"/>
                  </a:ext>
                </a:extLst>
              </p:cNvPr>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6" name="Rectangle 105">
                <a:extLst>
                  <a:ext uri="{FF2B5EF4-FFF2-40B4-BE49-F238E27FC236}">
                    <a16:creationId xmlns:a16="http://schemas.microsoft.com/office/drawing/2014/main" id="{80C340DE-ECDA-328A-A52D-0B00636C91CD}"/>
                  </a:ext>
                </a:extLst>
              </p:cNvPr>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Freeform 43">
              <a:extLst>
                <a:ext uri="{FF2B5EF4-FFF2-40B4-BE49-F238E27FC236}">
                  <a16:creationId xmlns:a16="http://schemas.microsoft.com/office/drawing/2014/main" id="{98154C23-2B66-4187-CE0F-4641E4CEB450}"/>
                </a:ext>
              </a:extLst>
            </p:cNvPr>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5" name="Freeform 44">
              <a:extLst>
                <a:ext uri="{FF2B5EF4-FFF2-40B4-BE49-F238E27FC236}">
                  <a16:creationId xmlns:a16="http://schemas.microsoft.com/office/drawing/2014/main" id="{7407E150-F135-B367-7078-392B7840E1D0}"/>
                </a:ext>
              </a:extLst>
            </p:cNvPr>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6" name="Freeform 45">
              <a:extLst>
                <a:ext uri="{FF2B5EF4-FFF2-40B4-BE49-F238E27FC236}">
                  <a16:creationId xmlns:a16="http://schemas.microsoft.com/office/drawing/2014/main" id="{AE43E81B-B779-C7A8-132C-DE3969D5CD58}"/>
                </a:ext>
              </a:extLst>
            </p:cNvPr>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7" name="Freeform 46">
              <a:extLst>
                <a:ext uri="{FF2B5EF4-FFF2-40B4-BE49-F238E27FC236}">
                  <a16:creationId xmlns:a16="http://schemas.microsoft.com/office/drawing/2014/main" id="{5A6221ED-B589-E5DF-9AD2-46E26999B16C}"/>
                </a:ext>
              </a:extLst>
            </p:cNvPr>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9" name="Freeform 48">
              <a:extLst>
                <a:ext uri="{FF2B5EF4-FFF2-40B4-BE49-F238E27FC236}">
                  <a16:creationId xmlns:a16="http://schemas.microsoft.com/office/drawing/2014/main" id="{ABE1135F-3A35-0270-16D8-0CBD4A01FA9B}"/>
                </a:ext>
              </a:extLst>
            </p:cNvPr>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50" name="Hexagon 49">
              <a:extLst>
                <a:ext uri="{FF2B5EF4-FFF2-40B4-BE49-F238E27FC236}">
                  <a16:creationId xmlns:a16="http://schemas.microsoft.com/office/drawing/2014/main" id="{980418A1-9462-0327-0BFF-1BAFF8A8271F}"/>
                </a:ext>
              </a:extLst>
            </p:cNvPr>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Hexagon 50">
              <a:extLst>
                <a:ext uri="{FF2B5EF4-FFF2-40B4-BE49-F238E27FC236}">
                  <a16:creationId xmlns:a16="http://schemas.microsoft.com/office/drawing/2014/main" id="{B324ABFC-BFFF-CBFF-2A7A-3BF052CEC280}"/>
                </a:ext>
              </a:extLst>
            </p:cNvPr>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2" name="Hexagon 51">
              <a:extLst>
                <a:ext uri="{FF2B5EF4-FFF2-40B4-BE49-F238E27FC236}">
                  <a16:creationId xmlns:a16="http://schemas.microsoft.com/office/drawing/2014/main" id="{05581C2C-AB44-35A7-8524-CDDE18E05AC1}"/>
                </a:ext>
              </a:extLst>
            </p:cNvPr>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Hexagon 52">
              <a:extLst>
                <a:ext uri="{FF2B5EF4-FFF2-40B4-BE49-F238E27FC236}">
                  <a16:creationId xmlns:a16="http://schemas.microsoft.com/office/drawing/2014/main" id="{A99A3AC5-C86F-C939-3BC5-FB9B35AB7CCC}"/>
                </a:ext>
              </a:extLst>
            </p:cNvPr>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Hexagon 53">
              <a:extLst>
                <a:ext uri="{FF2B5EF4-FFF2-40B4-BE49-F238E27FC236}">
                  <a16:creationId xmlns:a16="http://schemas.microsoft.com/office/drawing/2014/main" id="{CD0A6861-46B2-0154-368A-6BDF49E1EB37}"/>
                </a:ext>
              </a:extLst>
            </p:cNvPr>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Freeform 54">
              <a:extLst>
                <a:ext uri="{FF2B5EF4-FFF2-40B4-BE49-F238E27FC236}">
                  <a16:creationId xmlns:a16="http://schemas.microsoft.com/office/drawing/2014/main" id="{0E7847E2-A7FB-D685-D7EE-66660C7863FC}"/>
                </a:ext>
              </a:extLst>
            </p:cNvPr>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6" name="Hexagon 55">
              <a:extLst>
                <a:ext uri="{FF2B5EF4-FFF2-40B4-BE49-F238E27FC236}">
                  <a16:creationId xmlns:a16="http://schemas.microsoft.com/office/drawing/2014/main" id="{FD7709F9-351B-B300-5490-BE94C169CCC3}"/>
                </a:ext>
              </a:extLst>
            </p:cNvPr>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 name="Hexagon 56">
              <a:extLst>
                <a:ext uri="{FF2B5EF4-FFF2-40B4-BE49-F238E27FC236}">
                  <a16:creationId xmlns:a16="http://schemas.microsoft.com/office/drawing/2014/main" id="{355D4470-61B2-DCAB-88AB-C25F6ED78B51}"/>
                </a:ext>
              </a:extLst>
            </p:cNvPr>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 name="Hexagon 57">
              <a:extLst>
                <a:ext uri="{FF2B5EF4-FFF2-40B4-BE49-F238E27FC236}">
                  <a16:creationId xmlns:a16="http://schemas.microsoft.com/office/drawing/2014/main" id="{11A8B0F6-6764-CA52-0461-A5C3FCDBC47E}"/>
                </a:ext>
              </a:extLst>
            </p:cNvPr>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Hexagon 58">
              <a:extLst>
                <a:ext uri="{FF2B5EF4-FFF2-40B4-BE49-F238E27FC236}">
                  <a16:creationId xmlns:a16="http://schemas.microsoft.com/office/drawing/2014/main" id="{65749921-C1AF-16B4-0BE7-93EE63C80A89}"/>
                </a:ext>
              </a:extLst>
            </p:cNvPr>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0" name="Hexagon 59">
              <a:extLst>
                <a:ext uri="{FF2B5EF4-FFF2-40B4-BE49-F238E27FC236}">
                  <a16:creationId xmlns:a16="http://schemas.microsoft.com/office/drawing/2014/main" id="{D5304E42-507F-327D-B156-ABE13EB76DD0}"/>
                </a:ext>
              </a:extLst>
            </p:cNvPr>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5" name="Hexagon 94">
              <a:extLst>
                <a:ext uri="{FF2B5EF4-FFF2-40B4-BE49-F238E27FC236}">
                  <a16:creationId xmlns:a16="http://schemas.microsoft.com/office/drawing/2014/main" id="{F09E6720-0A86-DDFE-B0D5-1538B9A37282}"/>
                </a:ext>
              </a:extLst>
            </p:cNvPr>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6" name="Hexagon 95">
              <a:extLst>
                <a:ext uri="{FF2B5EF4-FFF2-40B4-BE49-F238E27FC236}">
                  <a16:creationId xmlns:a16="http://schemas.microsoft.com/office/drawing/2014/main" id="{838746CD-D8B2-3347-D344-775A676B4503}"/>
                </a:ext>
              </a:extLst>
            </p:cNvPr>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7" name="Hexagon 96">
              <a:extLst>
                <a:ext uri="{FF2B5EF4-FFF2-40B4-BE49-F238E27FC236}">
                  <a16:creationId xmlns:a16="http://schemas.microsoft.com/office/drawing/2014/main" id="{1D2D611B-B89A-B0D1-51E5-A67B2E73E83C}"/>
                </a:ext>
              </a:extLst>
            </p:cNvPr>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8" name="Hexagon 97">
              <a:extLst>
                <a:ext uri="{FF2B5EF4-FFF2-40B4-BE49-F238E27FC236}">
                  <a16:creationId xmlns:a16="http://schemas.microsoft.com/office/drawing/2014/main" id="{71FE275C-5581-B047-36CD-6667788FFCD3}"/>
                </a:ext>
              </a:extLst>
            </p:cNvPr>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9" name="Freeform 98">
              <a:extLst>
                <a:ext uri="{FF2B5EF4-FFF2-40B4-BE49-F238E27FC236}">
                  <a16:creationId xmlns:a16="http://schemas.microsoft.com/office/drawing/2014/main" id="{9EDD6D03-3E0A-1EAC-4912-B6B1E59EC7F1}"/>
                </a:ext>
              </a:extLst>
            </p:cNvPr>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0" name="Freeform 99">
              <a:extLst>
                <a:ext uri="{FF2B5EF4-FFF2-40B4-BE49-F238E27FC236}">
                  <a16:creationId xmlns:a16="http://schemas.microsoft.com/office/drawing/2014/main" id="{B3D0D422-692C-E324-24A5-A3577DDB466E}"/>
                </a:ext>
              </a:extLst>
            </p:cNvPr>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6" name="Rectangle 65">
            <a:extLst>
              <a:ext uri="{FF2B5EF4-FFF2-40B4-BE49-F238E27FC236}">
                <a16:creationId xmlns:a16="http://schemas.microsoft.com/office/drawing/2014/main" id="{E153C3B7-BE3C-1D94-E9A2-CA05998C8289}"/>
              </a:ext>
            </a:extLst>
          </p:cNvPr>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0" name="Rectangle 69">
            <a:extLst>
              <a:ext uri="{FF2B5EF4-FFF2-40B4-BE49-F238E27FC236}">
                <a16:creationId xmlns:a16="http://schemas.microsoft.com/office/drawing/2014/main" id="{CDBC7205-CBEC-E3DE-0F7B-219873D07C9E}"/>
              </a:ext>
            </a:extLst>
          </p:cNvPr>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 name="Rectangle 70">
            <a:extLst>
              <a:ext uri="{FF2B5EF4-FFF2-40B4-BE49-F238E27FC236}">
                <a16:creationId xmlns:a16="http://schemas.microsoft.com/office/drawing/2014/main" id="{F28938B0-7E21-65C6-7C12-061837BD6C03}"/>
              </a:ext>
            </a:extLst>
          </p:cNvPr>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0" name="Title Placeholder 1">
            <a:extLst>
              <a:ext uri="{FF2B5EF4-FFF2-40B4-BE49-F238E27FC236}">
                <a16:creationId xmlns:a16="http://schemas.microsoft.com/office/drawing/2014/main" id="{1554DD5F-88FA-85AA-78D0-BA3FBB82AF57}"/>
              </a:ext>
            </a:extLst>
          </p:cNvPr>
          <p:cNvSpPr>
            <a:spLocks noGrp="1"/>
          </p:cNvSpPr>
          <p:nvPr>
            <p:ph type="title"/>
          </p:nvPr>
        </p:nvSpPr>
        <p:spPr bwMode="auto">
          <a:xfrm>
            <a:off x="1042988" y="1027113"/>
            <a:ext cx="70246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1" name="Text Placeholder 2">
            <a:extLst>
              <a:ext uri="{FF2B5EF4-FFF2-40B4-BE49-F238E27FC236}">
                <a16:creationId xmlns:a16="http://schemas.microsoft.com/office/drawing/2014/main" id="{B393898F-0D3A-E09C-4A47-752E74D5B742}"/>
              </a:ext>
            </a:extLst>
          </p:cNvPr>
          <p:cNvSpPr>
            <a:spLocks noGrp="1"/>
          </p:cNvSpPr>
          <p:nvPr>
            <p:ph type="body" idx="1"/>
          </p:nvPr>
        </p:nvSpPr>
        <p:spPr bwMode="auto">
          <a:xfrm>
            <a:off x="1042988" y="2324100"/>
            <a:ext cx="6777037"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01B092C-7F24-1C96-8007-5AF25E172F8C}"/>
              </a:ext>
            </a:extLst>
          </p:cNvPr>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FEFEFE"/>
                </a:solidFill>
                <a:latin typeface="+mn-lt"/>
                <a:cs typeface="+mn-cs"/>
              </a:defRPr>
            </a:lvl1pPr>
          </a:lstStyle>
          <a:p>
            <a:pPr>
              <a:defRPr/>
            </a:pPr>
            <a:fld id="{0ADC8A7E-D0C0-450F-A106-6CC3A7598773}" type="datetimeFigureOut">
              <a:rPr lang="en-US"/>
              <a:pPr>
                <a:defRPr/>
              </a:pPr>
              <a:t>9/26/2024</a:t>
            </a:fld>
            <a:endParaRPr lang="en-US" sz="1000" dirty="0">
              <a:solidFill>
                <a:schemeClr val="tx1"/>
              </a:solidFill>
            </a:endParaRPr>
          </a:p>
        </p:txBody>
      </p:sp>
      <p:sp>
        <p:nvSpPr>
          <p:cNvPr id="5" name="Footer Placeholder 4">
            <a:extLst>
              <a:ext uri="{FF2B5EF4-FFF2-40B4-BE49-F238E27FC236}">
                <a16:creationId xmlns:a16="http://schemas.microsoft.com/office/drawing/2014/main" id="{4A0CD49E-022F-755B-7AE0-0E9500C85D48}"/>
              </a:ext>
            </a:extLst>
          </p:cNvPr>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fontAlgn="auto">
              <a:spcBef>
                <a:spcPts val="0"/>
              </a:spcBef>
              <a:spcAft>
                <a:spcPts val="0"/>
              </a:spcAft>
              <a:defRPr sz="1000">
                <a:solidFill>
                  <a:schemeClr val="tx1"/>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EA76F9C2-1958-92A6-BB6D-38A7A7A9EFD1}"/>
              </a:ext>
            </a:extLst>
          </p:cNvPr>
          <p:cNvSpPr>
            <a:spLocks noGrp="1"/>
          </p:cNvSpPr>
          <p:nvPr>
            <p:ph type="sldNum" sz="quarter" idx="4"/>
          </p:nvPr>
        </p:nvSpPr>
        <p:spPr>
          <a:xfrm>
            <a:off x="4649788" y="223838"/>
            <a:ext cx="1331912"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FEFEFE"/>
                </a:solidFill>
              </a:defRPr>
            </a:lvl1pPr>
          </a:lstStyle>
          <a:p>
            <a:fld id="{D4925B1A-6A38-4A05-B2F8-D96F5A1B79A2}" type="slidenum">
              <a:rPr lang="en-US" altLang="en-US"/>
              <a:pPr/>
              <a:t>‹#›</a:t>
            </a:fld>
            <a:endParaRPr lang="en-US" altLang="en-US" sz="1000">
              <a:solidFill>
                <a:schemeClr val="tx1"/>
              </a:solidFill>
            </a:endParaRPr>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rtl="0" eaLnBrk="0" fontAlgn="base" hangingPunct="0">
        <a:spcBef>
          <a:spcPct val="0"/>
        </a:spcBef>
        <a:spcAft>
          <a:spcPct val="0"/>
        </a:spcAft>
        <a:defRPr sz="4000" kern="1200">
          <a:solidFill>
            <a:schemeClr val="accent1"/>
          </a:solidFill>
          <a:latin typeface="+mj-lt"/>
          <a:ea typeface="+mj-ea"/>
          <a:cs typeface="+mj-cs"/>
        </a:defRPr>
      </a:lvl1pPr>
      <a:lvl2pPr algn="l" rtl="0" eaLnBrk="0" fontAlgn="base" hangingPunct="0">
        <a:spcBef>
          <a:spcPct val="0"/>
        </a:spcBef>
        <a:spcAft>
          <a:spcPct val="0"/>
        </a:spcAft>
        <a:defRPr sz="4000">
          <a:solidFill>
            <a:schemeClr val="accent1"/>
          </a:solidFill>
          <a:latin typeface="Century Gothic" pitchFamily="34" charset="0"/>
        </a:defRPr>
      </a:lvl2pPr>
      <a:lvl3pPr algn="l" rtl="0" eaLnBrk="0" fontAlgn="base" hangingPunct="0">
        <a:spcBef>
          <a:spcPct val="0"/>
        </a:spcBef>
        <a:spcAft>
          <a:spcPct val="0"/>
        </a:spcAft>
        <a:defRPr sz="4000">
          <a:solidFill>
            <a:schemeClr val="accent1"/>
          </a:solidFill>
          <a:latin typeface="Century Gothic" pitchFamily="34" charset="0"/>
        </a:defRPr>
      </a:lvl3pPr>
      <a:lvl4pPr algn="l" rtl="0" eaLnBrk="0" fontAlgn="base" hangingPunct="0">
        <a:spcBef>
          <a:spcPct val="0"/>
        </a:spcBef>
        <a:spcAft>
          <a:spcPct val="0"/>
        </a:spcAft>
        <a:defRPr sz="4000">
          <a:solidFill>
            <a:schemeClr val="accent1"/>
          </a:solidFill>
          <a:latin typeface="Century Gothic" pitchFamily="34" charset="0"/>
        </a:defRPr>
      </a:lvl4pPr>
      <a:lvl5pPr algn="l" rtl="0" eaLnBrk="0" fontAlgn="base" hangingPunct="0">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ct val="20000"/>
        </a:spcBef>
        <a:spcAft>
          <a:spcPct val="0"/>
        </a:spcAft>
        <a:buClr>
          <a:schemeClr val="accent1"/>
        </a:buClr>
        <a:buSzPct val="76000"/>
        <a:buFont typeface="Wingdings 2" panose="05020102010507070707" pitchFamily="18" charset="2"/>
        <a:buChar char=""/>
        <a:defRPr sz="2400" kern="1200">
          <a:solidFill>
            <a:schemeClr val="tx2"/>
          </a:solidFill>
          <a:latin typeface="+mn-lt"/>
          <a:ea typeface="+mn-ea"/>
          <a:cs typeface="+mn-cs"/>
        </a:defRPr>
      </a:lvl1pPr>
      <a:lvl2pPr marL="639763" indent="-273050" algn="l" rtl="0" eaLnBrk="0" fontAlgn="base" hangingPunct="0">
        <a:spcBef>
          <a:spcPct val="20000"/>
        </a:spcBef>
        <a:spcAft>
          <a:spcPct val="0"/>
        </a:spcAft>
        <a:buClr>
          <a:schemeClr val="accent1"/>
        </a:buClr>
        <a:buSzPct val="76000"/>
        <a:buFont typeface="Wingdings 2" panose="05020102010507070707"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anose="05020102010507070707"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anose="05020102010507070707" pitchFamily="18" charset="2"/>
        <a:buChar char=""/>
        <a:defRPr kern="1200">
          <a:solidFill>
            <a:schemeClr val="tx2"/>
          </a:solidFill>
          <a:latin typeface="+mn-lt"/>
          <a:ea typeface="+mn-ea"/>
          <a:cs typeface="+mn-cs"/>
        </a:defRPr>
      </a:lvl4pPr>
      <a:lvl5pPr marL="1325563" indent="-228600" algn="l" rtl="0" eaLnBrk="0" fontAlgn="base" hangingPunct="0">
        <a:spcBef>
          <a:spcPct val="20000"/>
        </a:spcBef>
        <a:spcAft>
          <a:spcPct val="0"/>
        </a:spcAft>
        <a:buClr>
          <a:schemeClr val="accent1"/>
        </a:buClr>
        <a:buSzPct val="76000"/>
        <a:buFont typeface="Wingdings 2" panose="05020102010507070707"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56DF454-1388-16E6-1500-E8E258EA10F7}"/>
              </a:ext>
            </a:extLst>
          </p:cNvPr>
          <p:cNvSpPr>
            <a:spLocks noGrp="1"/>
          </p:cNvSpPr>
          <p:nvPr>
            <p:ph type="ctrTitle"/>
          </p:nvPr>
        </p:nvSpPr>
        <p:spPr>
          <a:xfrm>
            <a:off x="4733925" y="2708275"/>
            <a:ext cx="3313113" cy="1701800"/>
          </a:xfrm>
        </p:spPr>
        <p:txBody>
          <a:bodyPr/>
          <a:lstStyle/>
          <a:p>
            <a:pPr algn="r" eaLnBrk="1" hangingPunct="1"/>
            <a:r>
              <a:rPr lang="en-AU" altLang="en-US"/>
              <a:t>SEPARATE</a:t>
            </a:r>
            <a:br>
              <a:rPr lang="en-AU" altLang="en-US"/>
            </a:br>
            <a:r>
              <a:rPr lang="en-AU" altLang="en-US"/>
              <a:t>TRIALS</a:t>
            </a:r>
          </a:p>
        </p:txBody>
      </p:sp>
      <p:sp>
        <p:nvSpPr>
          <p:cNvPr id="13315" name="Subtitle 3">
            <a:extLst>
              <a:ext uri="{FF2B5EF4-FFF2-40B4-BE49-F238E27FC236}">
                <a16:creationId xmlns:a16="http://schemas.microsoft.com/office/drawing/2014/main" id="{0173AE93-0816-7B58-4D6A-78CCBEFC322D}"/>
              </a:ext>
            </a:extLst>
          </p:cNvPr>
          <p:cNvSpPr>
            <a:spLocks noGrp="1"/>
          </p:cNvSpPr>
          <p:nvPr>
            <p:ph type="subTitle" idx="1"/>
          </p:nvPr>
        </p:nvSpPr>
        <p:spPr>
          <a:xfrm>
            <a:off x="4733925" y="4421188"/>
            <a:ext cx="3309938" cy="1260475"/>
          </a:xfrm>
        </p:spPr>
        <p:txBody>
          <a:bodyPr/>
          <a:lstStyle/>
          <a:p>
            <a:pPr algn="ctr" eaLnBrk="1" hangingPunct="1"/>
            <a:r>
              <a:rPr lang="en-AU" altLang="en-US"/>
              <a:t>The rule &amp; </a:t>
            </a:r>
          </a:p>
          <a:p>
            <a:pPr algn="ctr" eaLnBrk="1" hangingPunct="1"/>
            <a:r>
              <a:rPr lang="en-AU" altLang="en-US"/>
              <a:t>the proviso to the rule</a:t>
            </a:r>
          </a:p>
        </p:txBody>
      </p:sp>
      <p:sp>
        <p:nvSpPr>
          <p:cNvPr id="5" name="TextBox 4">
            <a:extLst>
              <a:ext uri="{FF2B5EF4-FFF2-40B4-BE49-F238E27FC236}">
                <a16:creationId xmlns:a16="http://schemas.microsoft.com/office/drawing/2014/main" id="{EDD87280-E595-D9E6-2B77-55471E60F69E}"/>
              </a:ext>
            </a:extLst>
          </p:cNvPr>
          <p:cNvSpPr txBox="1"/>
          <p:nvPr/>
        </p:nvSpPr>
        <p:spPr>
          <a:xfrm>
            <a:off x="5508104" y="1628800"/>
            <a:ext cx="2592288" cy="584775"/>
          </a:xfrm>
          <a:prstGeom prst="rect">
            <a:avLst/>
          </a:prstGeom>
          <a:noFill/>
        </p:spPr>
        <p:txBody>
          <a:bodyPr>
            <a:spAutoFit/>
          </a:bodyPr>
          <a:lstStyle/>
          <a:p>
            <a:pPr algn="r" fontAlgn="auto">
              <a:spcBef>
                <a:spcPts val="0"/>
              </a:spcBef>
              <a:spcAft>
                <a:spcPts val="0"/>
              </a:spcAft>
              <a:defRPr/>
            </a:pPr>
            <a:r>
              <a:rPr lang="en-AU" dirty="0">
                <a:ln w="12700">
                  <a:noFill/>
                  <a:prstDash val="sysDot"/>
                </a:ln>
                <a:solidFill>
                  <a:schemeClr val="bg1"/>
                </a:solidFill>
                <a:latin typeface="+mn-lt"/>
                <a:cs typeface="+mn-cs"/>
              </a:rPr>
              <a:t>Michael</a:t>
            </a:r>
            <a:r>
              <a:rPr lang="en-AU" dirty="0">
                <a:ln w="12700">
                  <a:solidFill>
                    <a:schemeClr val="bg1"/>
                  </a:solidFill>
                  <a:prstDash val="sysDot"/>
                </a:ln>
                <a:solidFill>
                  <a:schemeClr val="bg1"/>
                </a:solidFill>
                <a:latin typeface="+mn-lt"/>
                <a:cs typeface="+mn-cs"/>
              </a:rPr>
              <a:t> </a:t>
            </a:r>
            <a:r>
              <a:rPr lang="en-AU" dirty="0">
                <a:ln w="12700">
                  <a:noFill/>
                  <a:prstDash val="sysDot"/>
                </a:ln>
                <a:solidFill>
                  <a:schemeClr val="bg1"/>
                </a:solidFill>
                <a:latin typeface="+mn-lt"/>
                <a:cs typeface="+mn-cs"/>
              </a:rPr>
              <a:t>P</a:t>
            </a:r>
            <a:r>
              <a:rPr lang="en-AU" dirty="0">
                <a:ln w="12700">
                  <a:solidFill>
                    <a:schemeClr val="bg1"/>
                  </a:solidFill>
                  <a:prstDash val="sysDot"/>
                </a:ln>
                <a:solidFill>
                  <a:schemeClr val="bg1"/>
                </a:solidFill>
                <a:latin typeface="+mn-lt"/>
                <a:cs typeface="+mn-cs"/>
              </a:rPr>
              <a:t> </a:t>
            </a:r>
            <a:r>
              <a:rPr lang="en-AU" dirty="0">
                <a:ln w="12700">
                  <a:noFill/>
                  <a:prstDash val="sysDot"/>
                </a:ln>
                <a:solidFill>
                  <a:schemeClr val="bg1"/>
                </a:solidFill>
                <a:latin typeface="+mn-lt"/>
                <a:cs typeface="+mn-cs"/>
              </a:rPr>
              <a:t>King</a:t>
            </a:r>
          </a:p>
          <a:p>
            <a:pPr algn="r" fontAlgn="auto">
              <a:spcBef>
                <a:spcPts val="0"/>
              </a:spcBef>
              <a:spcAft>
                <a:spcPts val="0"/>
              </a:spcAft>
              <a:defRPr/>
            </a:pPr>
            <a:r>
              <a:rPr lang="en-AU" sz="1400" dirty="0">
                <a:ln w="12700">
                  <a:noFill/>
                  <a:prstDash val="sysDot"/>
                </a:ln>
                <a:solidFill>
                  <a:schemeClr val="bg1"/>
                </a:solidFill>
                <a:latin typeface="+mn-lt"/>
                <a:cs typeface="+mn-cs"/>
              </a:rPr>
              <a:t>Public</a:t>
            </a:r>
            <a:r>
              <a:rPr lang="en-AU" sz="1400" dirty="0">
                <a:ln w="12700">
                  <a:solidFill>
                    <a:schemeClr val="bg1"/>
                  </a:solidFill>
                  <a:prstDash val="sysDot"/>
                </a:ln>
                <a:solidFill>
                  <a:schemeClr val="bg1"/>
                </a:solidFill>
                <a:latin typeface="+mn-lt"/>
                <a:cs typeface="+mn-cs"/>
              </a:rPr>
              <a:t> </a:t>
            </a:r>
            <a:r>
              <a:rPr lang="en-AU" sz="1400" dirty="0">
                <a:ln w="12700">
                  <a:noFill/>
                  <a:prstDash val="sysDot"/>
                </a:ln>
                <a:solidFill>
                  <a:schemeClr val="bg1"/>
                </a:solidFill>
                <a:latin typeface="+mn-lt"/>
                <a:cs typeface="+mn-cs"/>
              </a:rPr>
              <a:t>Defender</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B046FC-C083-3375-D810-1AE8AA353B5D}"/>
              </a:ext>
            </a:extLst>
          </p:cNvPr>
          <p:cNvSpPr txBox="1"/>
          <p:nvPr/>
        </p:nvSpPr>
        <p:spPr>
          <a:xfrm>
            <a:off x="971550" y="3389313"/>
            <a:ext cx="7231063" cy="1201737"/>
          </a:xfrm>
          <a:prstGeom prst="rect">
            <a:avLst/>
          </a:prstGeom>
          <a:noFill/>
        </p:spPr>
        <p:txBody>
          <a:bodyPr>
            <a:spAutoFit/>
          </a:bodyPr>
          <a:lstStyle/>
          <a:p>
            <a:pPr marL="342900" indent="-342900" fontAlgn="auto">
              <a:spcBef>
                <a:spcPts val="0"/>
              </a:spcBef>
              <a:spcAft>
                <a:spcPts val="0"/>
              </a:spcAft>
              <a:buFont typeface="+mj-lt"/>
              <a:buAutoNum type="arabicPeriod" startAt="3"/>
              <a:defRPr/>
            </a:pPr>
            <a:r>
              <a:rPr lang="en-AU" dirty="0">
                <a:latin typeface="+mn-lt"/>
                <a:cs typeface="+mn-cs"/>
              </a:rPr>
              <a:t>The rule applies particularly in cases when two or more co-accused attempt to place the blame on each other;</a:t>
            </a: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6" name="Title 2">
            <a:extLst>
              <a:ext uri="{FF2B5EF4-FFF2-40B4-BE49-F238E27FC236}">
                <a16:creationId xmlns:a16="http://schemas.microsoft.com/office/drawing/2014/main" id="{94F8EF51-7062-9F73-7DA4-4B9D304A369C}"/>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Rule</a:t>
            </a:r>
            <a:br>
              <a:rPr lang="en-AU" dirty="0"/>
            </a:br>
            <a:r>
              <a:rPr lang="en-AU" dirty="0"/>
              <a:t> </a:t>
            </a:r>
            <a:r>
              <a:rPr lang="en-AU" i="1" dirty="0">
                <a:solidFill>
                  <a:schemeClr val="bg1"/>
                </a:solidFill>
              </a:rPr>
              <a:t>case</a:t>
            </a:r>
            <a:br>
              <a:rPr lang="en-AU" dirty="0"/>
            </a:b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73F9896-B7EF-80BC-6CAC-008B5D7B1343}"/>
              </a:ext>
            </a:extLst>
          </p:cNvPr>
          <p:cNvSpPr txBox="1"/>
          <p:nvPr/>
        </p:nvSpPr>
        <p:spPr>
          <a:xfrm>
            <a:off x="971550" y="3389313"/>
            <a:ext cx="7231063" cy="2863850"/>
          </a:xfrm>
          <a:prstGeom prst="rect">
            <a:avLst/>
          </a:prstGeom>
          <a:noFill/>
        </p:spPr>
        <p:txBody>
          <a:bodyPr>
            <a:spAutoFit/>
          </a:bodyPr>
          <a:lstStyle/>
          <a:p>
            <a:pPr marL="342900" indent="-342900" fontAlgn="auto">
              <a:spcBef>
                <a:spcPts val="0"/>
              </a:spcBef>
              <a:spcAft>
                <a:spcPts val="0"/>
              </a:spcAft>
              <a:buFont typeface="+mj-lt"/>
              <a:buAutoNum type="arabicPeriod" startAt="4"/>
              <a:defRPr/>
            </a:pPr>
            <a:r>
              <a:rPr lang="en-AU" dirty="0">
                <a:latin typeface="+mn-lt"/>
                <a:cs typeface="+mn-cs"/>
              </a:rPr>
              <a:t>It is highly desirable that the same verdict and the same judgment should be returned against all those concerned in the same offences. That is to say, there is a need to avoid a situation, which might commonly arise where inconsistent verdicts might be given because of the holding of separate trials. It is not simply a question of saving time and money, although this is a consideration that may be taken into account.</a:t>
            </a: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6" name="Title 2">
            <a:extLst>
              <a:ext uri="{FF2B5EF4-FFF2-40B4-BE49-F238E27FC236}">
                <a16:creationId xmlns:a16="http://schemas.microsoft.com/office/drawing/2014/main" id="{3E477564-5E92-9731-0B73-E2E1DC698B0A}"/>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Rule</a:t>
            </a:r>
            <a:br>
              <a:rPr lang="en-AU" dirty="0"/>
            </a:br>
            <a:r>
              <a:rPr lang="en-AU" dirty="0"/>
              <a:t> </a:t>
            </a:r>
            <a:r>
              <a:rPr lang="en-AU" i="1" dirty="0">
                <a:solidFill>
                  <a:schemeClr val="bg1"/>
                </a:solidFill>
              </a:rPr>
              <a:t>case</a:t>
            </a:r>
            <a:br>
              <a:rPr lang="en-AU" dirty="0"/>
            </a:b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C5986ED-957E-05E1-03D9-0B9FD12E6A99}"/>
              </a:ext>
            </a:extLst>
          </p:cNvPr>
          <p:cNvSpPr txBox="1">
            <a:spLocks noChangeArrowheads="1"/>
          </p:cNvSpPr>
          <p:nvPr/>
        </p:nvSpPr>
        <p:spPr bwMode="auto">
          <a:xfrm>
            <a:off x="971550" y="3389313"/>
            <a:ext cx="7231063" cy="341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i="1"/>
              <a:t>It is not enough to say that counsel could have defended them more easily if they had been tried separately. There is no ground for thinking that there was any miscarriage of justice. There may have been many things made clear to the jury which would not have been made clear if the prosecution had been embarrassed by having to deal with the two cases separately. </a:t>
            </a:r>
            <a:r>
              <a:rPr lang="en-AU" altLang="en-US" b="1" i="1"/>
              <a:t>The whole story was before the jury </a:t>
            </a:r>
            <a:r>
              <a:rPr lang="en-AU" altLang="en-US" i="1"/>
              <a:t>of what went on in the house where the two appellants lived together. There is no ground for thinking that either of them was improperly prejudiced by their being tried together.</a:t>
            </a:r>
            <a:endParaRPr lang="en-AU" altLang="en-US"/>
          </a:p>
          <a:p>
            <a:pPr eaLnBrk="1" hangingPunct="1"/>
            <a:br>
              <a:rPr lang="en-AU" altLang="en-US"/>
            </a:br>
            <a:endParaRPr lang="en-AU" altLang="en-US"/>
          </a:p>
        </p:txBody>
      </p:sp>
      <p:sp>
        <p:nvSpPr>
          <p:cNvPr id="6" name="Title 2">
            <a:extLst>
              <a:ext uri="{FF2B5EF4-FFF2-40B4-BE49-F238E27FC236}">
                <a16:creationId xmlns:a16="http://schemas.microsoft.com/office/drawing/2014/main" id="{2C499DBC-8B7A-66DA-F092-2B5A2E5FEE73}"/>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Rule</a:t>
            </a:r>
            <a:br>
              <a:rPr lang="en-AU" dirty="0"/>
            </a:br>
            <a:r>
              <a:rPr lang="en-AU" dirty="0">
                <a:solidFill>
                  <a:schemeClr val="tx2"/>
                </a:solidFill>
              </a:rPr>
              <a:t> </a:t>
            </a:r>
            <a:r>
              <a:rPr lang="en-AU" i="1" dirty="0">
                <a:solidFill>
                  <a:schemeClr val="tx2"/>
                </a:solidFill>
              </a:rPr>
              <a:t>Gibbons &amp; Proctor</a:t>
            </a:r>
            <a:br>
              <a:rPr lang="en-AU" dirty="0"/>
            </a:b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0CD7512-D62F-3CCD-6B6F-3B9AE5977817}"/>
              </a:ext>
            </a:extLst>
          </p:cNvPr>
          <p:cNvSpPr txBox="1">
            <a:spLocks noChangeArrowheads="1"/>
          </p:cNvSpPr>
          <p:nvPr/>
        </p:nvSpPr>
        <p:spPr bwMode="auto">
          <a:xfrm>
            <a:off x="971550" y="3052763"/>
            <a:ext cx="723106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sz="1600"/>
              <a:t>‘</a:t>
            </a:r>
            <a:r>
              <a:rPr lang="en-AU" altLang="en-US" sz="1600" i="1"/>
              <a:t>of [the accused], two have blamed one and the remaining one …blamed the other two. In the light of commonsense and reason, it might be contrary really to the true interests of justice if </a:t>
            </a:r>
            <a:r>
              <a:rPr lang="en-AU" altLang="en-US" sz="1600" b="1" i="1"/>
              <a:t>the whole picture </a:t>
            </a:r>
            <a:r>
              <a:rPr lang="en-AU" altLang="en-US" sz="1600" i="1"/>
              <a:t>was not presented to the jury at the same time’. </a:t>
            </a:r>
          </a:p>
          <a:p>
            <a:pPr algn="r" eaLnBrk="1" hangingPunct="1"/>
            <a:r>
              <a:rPr lang="en-AU" altLang="en-US" sz="1600" b="1"/>
              <a:t>Kerekes</a:t>
            </a:r>
            <a:br>
              <a:rPr lang="en-AU" altLang="en-US"/>
            </a:br>
            <a:endParaRPr lang="en-AU" altLang="en-US"/>
          </a:p>
        </p:txBody>
      </p:sp>
      <p:sp>
        <p:nvSpPr>
          <p:cNvPr id="6" name="Title 2">
            <a:extLst>
              <a:ext uri="{FF2B5EF4-FFF2-40B4-BE49-F238E27FC236}">
                <a16:creationId xmlns:a16="http://schemas.microsoft.com/office/drawing/2014/main" id="{083A8826-85D6-D4E0-2212-0AAF6DD9C9E6}"/>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Rule</a:t>
            </a:r>
            <a:br>
              <a:rPr lang="en-AU" dirty="0"/>
            </a:br>
            <a:r>
              <a:rPr lang="en-AU" dirty="0">
                <a:solidFill>
                  <a:schemeClr val="tx2"/>
                </a:solidFill>
              </a:rPr>
              <a:t> </a:t>
            </a:r>
            <a:r>
              <a:rPr lang="en-AU" i="1" dirty="0">
                <a:solidFill>
                  <a:schemeClr val="tx2"/>
                </a:solidFill>
              </a:rPr>
              <a:t>Herron J speaks</a:t>
            </a:r>
            <a:br>
              <a:rPr lang="en-AU" dirty="0"/>
            </a:br>
            <a:endParaRPr lang="en-AU" dirty="0"/>
          </a:p>
        </p:txBody>
      </p:sp>
      <p:sp>
        <p:nvSpPr>
          <p:cNvPr id="7" name="TextBox 6">
            <a:extLst>
              <a:ext uri="{FF2B5EF4-FFF2-40B4-BE49-F238E27FC236}">
                <a16:creationId xmlns:a16="http://schemas.microsoft.com/office/drawing/2014/main" id="{84F74A3A-9810-621E-9D57-3337BECD70AB}"/>
              </a:ext>
            </a:extLst>
          </p:cNvPr>
          <p:cNvSpPr txBox="1">
            <a:spLocks noChangeArrowheads="1"/>
          </p:cNvSpPr>
          <p:nvPr/>
        </p:nvSpPr>
        <p:spPr bwMode="auto">
          <a:xfrm>
            <a:off x="971550" y="4421188"/>
            <a:ext cx="7231063"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sz="1600" i="1"/>
              <a:t>‘If separate trials were had, very often only one half of the picture could be presented to the jury. In order to do complete justice, juries are entitled to see and hear all of those who are alleged to have acted in common purpose, and it is neither a rule of law nor of practice that were an essential part of one accused’sdefence amounts to an attack on a co-accused there must be separate trials’.</a:t>
            </a:r>
          </a:p>
          <a:p>
            <a:pPr algn="r" eaLnBrk="1" hangingPunct="1"/>
            <a:r>
              <a:rPr lang="en-AU" altLang="en-US" sz="1600" b="1"/>
              <a:t>Beavan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6F78283-F451-E46E-3840-B3D8D0498BBB}"/>
              </a:ext>
            </a:extLst>
          </p:cNvPr>
          <p:cNvSpPr txBox="1">
            <a:spLocks noChangeArrowheads="1"/>
          </p:cNvSpPr>
          <p:nvPr/>
        </p:nvSpPr>
        <p:spPr bwMode="auto">
          <a:xfrm>
            <a:off x="971550" y="2924175"/>
            <a:ext cx="72310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buFont typeface="Arial" panose="020B0604020202020204" pitchFamily="34" charset="0"/>
              <a:buChar char="•"/>
            </a:pPr>
            <a:r>
              <a:rPr lang="en-AU" altLang="en-US" b="1"/>
              <a:t>Kerekes</a:t>
            </a:r>
            <a:r>
              <a:rPr lang="en-AU" altLang="en-US"/>
              <a:t> and </a:t>
            </a:r>
            <a:r>
              <a:rPr lang="en-AU" altLang="en-US" b="1"/>
              <a:t>Beavan</a:t>
            </a:r>
            <a:r>
              <a:rPr lang="en-AU" altLang="en-US"/>
              <a:t> are no longer binding </a:t>
            </a:r>
            <a:br>
              <a:rPr lang="en-AU" altLang="en-US"/>
            </a:br>
            <a:endParaRPr lang="en-AU" altLang="en-US"/>
          </a:p>
        </p:txBody>
      </p:sp>
      <p:sp>
        <p:nvSpPr>
          <p:cNvPr id="6" name="Title 2">
            <a:extLst>
              <a:ext uri="{FF2B5EF4-FFF2-40B4-BE49-F238E27FC236}">
                <a16:creationId xmlns:a16="http://schemas.microsoft.com/office/drawing/2014/main" id="{EBF99B4B-4FB4-6FFA-30F9-3ADE4EB2EE76}"/>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Rule</a:t>
            </a:r>
            <a:br>
              <a:rPr lang="en-AU" dirty="0"/>
            </a:br>
            <a:r>
              <a:rPr lang="en-AU" dirty="0">
                <a:solidFill>
                  <a:schemeClr val="tx2"/>
                </a:solidFill>
              </a:rPr>
              <a:t> </a:t>
            </a:r>
            <a:r>
              <a:rPr lang="en-AU" i="1" dirty="0">
                <a:solidFill>
                  <a:schemeClr val="tx2"/>
                </a:solidFill>
              </a:rPr>
              <a:t>Hunt J replies</a:t>
            </a:r>
            <a:br>
              <a:rPr lang="en-AU" dirty="0"/>
            </a:br>
            <a:endParaRPr lang="en-AU" dirty="0"/>
          </a:p>
        </p:txBody>
      </p:sp>
      <p:sp>
        <p:nvSpPr>
          <p:cNvPr id="7" name="TextBox 6">
            <a:extLst>
              <a:ext uri="{FF2B5EF4-FFF2-40B4-BE49-F238E27FC236}">
                <a16:creationId xmlns:a16="http://schemas.microsoft.com/office/drawing/2014/main" id="{1A7359AD-33A3-30DE-CE34-F4071631EEE4}"/>
              </a:ext>
            </a:extLst>
          </p:cNvPr>
          <p:cNvSpPr txBox="1">
            <a:spLocks noChangeArrowheads="1"/>
          </p:cNvSpPr>
          <p:nvPr/>
        </p:nvSpPr>
        <p:spPr bwMode="auto">
          <a:xfrm>
            <a:off x="971550" y="3430588"/>
            <a:ext cx="72310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buFont typeface="Arial" panose="020B0604020202020204" pitchFamily="34" charset="0"/>
              <a:buChar char="•"/>
            </a:pPr>
            <a:r>
              <a:rPr lang="en-AU" altLang="en-US"/>
              <a:t>There is a fallacy in the notion that juries are entitled to see and hear all those  who have acted in common purpose</a:t>
            </a:r>
            <a:br>
              <a:rPr lang="en-AU" altLang="en-US"/>
            </a:br>
            <a:endParaRPr lang="en-AU" altLang="en-US"/>
          </a:p>
        </p:txBody>
      </p:sp>
      <p:sp>
        <p:nvSpPr>
          <p:cNvPr id="8" name="TextBox 7">
            <a:extLst>
              <a:ext uri="{FF2B5EF4-FFF2-40B4-BE49-F238E27FC236}">
                <a16:creationId xmlns:a16="http://schemas.microsoft.com/office/drawing/2014/main" id="{2284C289-17E7-E527-314D-C886DFC7BAF3}"/>
              </a:ext>
            </a:extLst>
          </p:cNvPr>
          <p:cNvSpPr txBox="1">
            <a:spLocks noChangeArrowheads="1"/>
          </p:cNvSpPr>
          <p:nvPr/>
        </p:nvSpPr>
        <p:spPr bwMode="auto">
          <a:xfrm>
            <a:off x="971550" y="4233863"/>
            <a:ext cx="72310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buFont typeface="Arial" panose="020B0604020202020204" pitchFamily="34" charset="0"/>
              <a:buChar char="•"/>
            </a:pPr>
            <a:r>
              <a:rPr lang="en-AU" altLang="en-US"/>
              <a:t>Each accused will make a dock statement and this will be inadmissible against the other</a:t>
            </a:r>
            <a:br>
              <a:rPr lang="en-AU" altLang="en-US"/>
            </a:br>
            <a:endParaRPr lang="en-AU" altLang="en-US"/>
          </a:p>
        </p:txBody>
      </p:sp>
      <p:sp>
        <p:nvSpPr>
          <p:cNvPr id="10" name="TextBox 9">
            <a:extLst>
              <a:ext uri="{FF2B5EF4-FFF2-40B4-BE49-F238E27FC236}">
                <a16:creationId xmlns:a16="http://schemas.microsoft.com/office/drawing/2014/main" id="{EE632F15-1DE5-7F11-8B73-2659B6F7BFBB}"/>
              </a:ext>
            </a:extLst>
          </p:cNvPr>
          <p:cNvSpPr txBox="1"/>
          <p:nvPr/>
        </p:nvSpPr>
        <p:spPr>
          <a:xfrm>
            <a:off x="971550" y="5037138"/>
            <a:ext cx="7231063" cy="1200150"/>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The jury will be told they should disregard the statement and only look at the half picture which is admissible.</a:t>
            </a:r>
          </a:p>
          <a:p>
            <a:pPr marL="285750" indent="-285750" fontAlgn="auto">
              <a:spcBef>
                <a:spcPts val="0"/>
              </a:spcBef>
              <a:spcAft>
                <a:spcPts val="0"/>
              </a:spcAft>
              <a:buFont typeface="Arial" panose="020B0604020202020204" pitchFamily="34" charset="0"/>
              <a:buChar char="•"/>
              <a:defRPr/>
            </a:pPr>
            <a:endParaRPr lang="en-AU" dirty="0">
              <a:latin typeface="+mn-lt"/>
              <a:cs typeface="+mn-cs"/>
            </a:endParaRPr>
          </a:p>
          <a:p>
            <a:pPr algn="r" fontAlgn="auto">
              <a:spcBef>
                <a:spcPts val="0"/>
              </a:spcBef>
              <a:spcAft>
                <a:spcPts val="0"/>
              </a:spcAft>
              <a:defRPr/>
            </a:pPr>
            <a:r>
              <a:rPr lang="en-AU" b="1" dirty="0">
                <a:latin typeface="+mn-lt"/>
                <a:cs typeface="+mn-cs"/>
              </a:rPr>
              <a:t>Farrell &amp; Cotton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886A315-4818-36F0-04AB-824BDF46B8A2}"/>
              </a:ext>
            </a:extLst>
          </p:cNvPr>
          <p:cNvSpPr txBox="1"/>
          <p:nvPr/>
        </p:nvSpPr>
        <p:spPr>
          <a:xfrm>
            <a:off x="971550" y="3325813"/>
            <a:ext cx="7231063" cy="3416300"/>
          </a:xfrm>
          <a:prstGeom prst="rect">
            <a:avLst/>
          </a:prstGeom>
          <a:noFill/>
        </p:spPr>
        <p:txBody>
          <a:bodyPr>
            <a:spAutoFit/>
          </a:bodyPr>
          <a:lstStyle/>
          <a:p>
            <a:pPr fontAlgn="auto">
              <a:spcBef>
                <a:spcPts val="0"/>
              </a:spcBef>
              <a:spcAft>
                <a:spcPts val="0"/>
              </a:spcAft>
              <a:defRPr/>
            </a:pPr>
            <a:r>
              <a:rPr lang="en-AU" dirty="0">
                <a:latin typeface="+mn-lt"/>
                <a:cs typeface="+mn-cs"/>
              </a:rPr>
              <a:t>King CJ was right when he said in </a:t>
            </a:r>
            <a:r>
              <a:rPr lang="en-AU" b="1" dirty="0">
                <a:latin typeface="+mn-lt"/>
                <a:cs typeface="+mn-cs"/>
              </a:rPr>
              <a:t>Collie</a:t>
            </a:r>
            <a:r>
              <a:rPr lang="en-AU" dirty="0">
                <a:latin typeface="+mn-lt"/>
                <a:cs typeface="+mn-cs"/>
              </a:rPr>
              <a:t>,</a:t>
            </a:r>
          </a:p>
          <a:p>
            <a:pPr marL="285750" indent="-285750" fontAlgn="auto">
              <a:spcBef>
                <a:spcPts val="0"/>
              </a:spcBef>
              <a:spcAft>
                <a:spcPts val="0"/>
              </a:spcAft>
              <a:buFont typeface="Arial" panose="020B0604020202020204" pitchFamily="34" charset="0"/>
              <a:buChar char="•"/>
              <a:defRPr/>
            </a:pPr>
            <a:endParaRPr lang="en-AU" dirty="0">
              <a:latin typeface="+mn-lt"/>
              <a:cs typeface="+mn-cs"/>
            </a:endParaRPr>
          </a:p>
          <a:p>
            <a:pPr lvl="1" fontAlgn="auto">
              <a:spcBef>
                <a:spcPts val="0"/>
              </a:spcBef>
              <a:spcAft>
                <a:spcPts val="0"/>
              </a:spcAft>
              <a:defRPr/>
            </a:pPr>
            <a:r>
              <a:rPr lang="en-AU" i="1" dirty="0">
                <a:latin typeface="+mn-lt"/>
                <a:cs typeface="+mn-cs"/>
              </a:rPr>
              <a:t>‘the interests of justice demand that </a:t>
            </a:r>
            <a:r>
              <a:rPr lang="en-AU" b="1" i="1" dirty="0">
                <a:latin typeface="+mn-lt"/>
                <a:cs typeface="+mn-cs"/>
              </a:rPr>
              <a:t>the jury should have the whole picture presented to them and not half of it</a:t>
            </a:r>
            <a:r>
              <a:rPr lang="en-AU" i="1" dirty="0">
                <a:latin typeface="+mn-lt"/>
                <a:cs typeface="+mn-cs"/>
              </a:rPr>
              <a:t>, and should see the person on whom blame is sought to be cast as well as the person seeking to cast it.’</a:t>
            </a:r>
          </a:p>
          <a:p>
            <a:pPr fontAlgn="auto">
              <a:spcBef>
                <a:spcPts val="0"/>
              </a:spcBef>
              <a:spcAft>
                <a:spcPts val="0"/>
              </a:spcAft>
              <a:defRPr/>
            </a:pPr>
            <a:endParaRPr lang="en-AU" i="1" dirty="0">
              <a:latin typeface="+mn-lt"/>
              <a:cs typeface="+mn-cs"/>
            </a:endParaRPr>
          </a:p>
          <a:p>
            <a:pPr algn="r" fontAlgn="auto">
              <a:spcBef>
                <a:spcPts val="0"/>
              </a:spcBef>
              <a:spcAft>
                <a:spcPts val="0"/>
              </a:spcAft>
              <a:defRPr/>
            </a:pPr>
            <a:r>
              <a:rPr lang="en-AU" b="1" dirty="0">
                <a:latin typeface="+mn-lt"/>
                <a:cs typeface="+mn-cs"/>
              </a:rPr>
              <a:t>Webb &amp; Hay</a:t>
            </a:r>
            <a:endParaRPr lang="en-AU" dirty="0">
              <a:latin typeface="+mn-lt"/>
              <a:cs typeface="+mn-cs"/>
            </a:endParaRPr>
          </a:p>
          <a:p>
            <a:pPr marL="285750" indent="-285750" fontAlgn="auto">
              <a:spcBef>
                <a:spcPts val="0"/>
              </a:spcBef>
              <a:spcAft>
                <a:spcPts val="0"/>
              </a:spcAft>
              <a:buFont typeface="Arial" panose="020B0604020202020204" pitchFamily="34" charset="0"/>
              <a:buChar char="•"/>
              <a:defRPr/>
            </a:pPr>
            <a:endParaRPr lang="en-AU" i="1" dirty="0">
              <a:latin typeface="+mn-lt"/>
              <a:cs typeface="+mn-cs"/>
            </a:endParaRPr>
          </a:p>
          <a:p>
            <a:pPr fontAlgn="auto">
              <a:spcBef>
                <a:spcPts val="0"/>
              </a:spcBef>
              <a:spcAft>
                <a:spcPts val="0"/>
              </a:spcAft>
              <a:defRPr/>
            </a:pPr>
            <a:endParaRPr lang="en-AU" b="1" i="1" dirty="0">
              <a:latin typeface="+mn-lt"/>
              <a:cs typeface="+mn-cs"/>
            </a:endParaRP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6" name="Title 2">
            <a:extLst>
              <a:ext uri="{FF2B5EF4-FFF2-40B4-BE49-F238E27FC236}">
                <a16:creationId xmlns:a16="http://schemas.microsoft.com/office/drawing/2014/main" id="{B3DD0833-9502-0E83-6C59-FEC12D51B899}"/>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Rule</a:t>
            </a:r>
            <a:br>
              <a:rPr lang="en-AU" dirty="0"/>
            </a:br>
            <a:r>
              <a:rPr lang="en-AU" dirty="0">
                <a:solidFill>
                  <a:schemeClr val="tx2"/>
                </a:solidFill>
              </a:rPr>
              <a:t> </a:t>
            </a:r>
            <a:r>
              <a:rPr lang="en-AU" i="1" dirty="0">
                <a:solidFill>
                  <a:schemeClr val="tx2"/>
                </a:solidFill>
              </a:rPr>
              <a:t>The High Court decides</a:t>
            </a:r>
            <a:br>
              <a:rPr lang="en-AU" dirty="0"/>
            </a:b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77C95E-CDE3-E4C0-20F0-194439DF643B}"/>
              </a:ext>
            </a:extLst>
          </p:cNvPr>
          <p:cNvSpPr txBox="1"/>
          <p:nvPr/>
        </p:nvSpPr>
        <p:spPr>
          <a:xfrm>
            <a:off x="971550" y="3389313"/>
            <a:ext cx="7231063" cy="2309812"/>
          </a:xfrm>
          <a:prstGeom prst="rect">
            <a:avLst/>
          </a:prstGeom>
          <a:noFill/>
        </p:spPr>
        <p:txBody>
          <a:bodyPr>
            <a:spAutoFit/>
          </a:bodyPr>
          <a:lstStyle/>
          <a:p>
            <a:pPr marL="342900" indent="-342900" fontAlgn="auto">
              <a:spcBef>
                <a:spcPts val="0"/>
              </a:spcBef>
              <a:spcAft>
                <a:spcPts val="0"/>
              </a:spcAft>
              <a:buFont typeface="+mj-lt"/>
              <a:buAutoNum type="arabicPeriod" startAt="5"/>
              <a:defRPr/>
            </a:pPr>
            <a:r>
              <a:rPr lang="en-AU" dirty="0">
                <a:latin typeface="+mn-lt"/>
                <a:cs typeface="+mn-cs"/>
              </a:rPr>
              <a:t>There is also to some lesser degree the question the general administration of justice and of balancing prejudice with convenience with the latter identified as the efficient dispatch of trials, the conserving of costs, and the avoidance of inconvenience to witnesses by having to attend a number of trials</a:t>
            </a: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6" name="Title 2">
            <a:extLst>
              <a:ext uri="{FF2B5EF4-FFF2-40B4-BE49-F238E27FC236}">
                <a16:creationId xmlns:a16="http://schemas.microsoft.com/office/drawing/2014/main" id="{A1253CD1-7C74-93F0-0D79-07CE9D3DBFE2}"/>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Rule</a:t>
            </a:r>
            <a:br>
              <a:rPr lang="en-AU" dirty="0"/>
            </a:br>
            <a:r>
              <a:rPr lang="en-AU" dirty="0"/>
              <a:t> </a:t>
            </a:r>
            <a:r>
              <a:rPr lang="en-AU" i="1" dirty="0">
                <a:solidFill>
                  <a:schemeClr val="bg1"/>
                </a:solidFill>
              </a:rPr>
              <a:t>case</a:t>
            </a:r>
            <a:br>
              <a:rPr lang="en-AU" dirty="0"/>
            </a:b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6AFCB9F-31E5-F14B-0ACA-31211508AA47}"/>
              </a:ext>
            </a:extLst>
          </p:cNvPr>
          <p:cNvSpPr txBox="1"/>
          <p:nvPr/>
        </p:nvSpPr>
        <p:spPr>
          <a:xfrm>
            <a:off x="971550" y="3389313"/>
            <a:ext cx="7231063" cy="2309812"/>
          </a:xfrm>
          <a:prstGeom prst="rect">
            <a:avLst/>
          </a:prstGeom>
          <a:noFill/>
        </p:spPr>
        <p:txBody>
          <a:bodyPr>
            <a:spAutoFit/>
          </a:bodyPr>
          <a:lstStyle/>
          <a:p>
            <a:pPr marL="342900" indent="-342900" fontAlgn="auto">
              <a:spcBef>
                <a:spcPts val="0"/>
              </a:spcBef>
              <a:spcAft>
                <a:spcPts val="0"/>
              </a:spcAft>
              <a:buFont typeface="+mj-lt"/>
              <a:buAutoNum type="arabicPeriod" startAt="6"/>
              <a:defRPr/>
            </a:pPr>
            <a:r>
              <a:rPr lang="en-AU" dirty="0">
                <a:latin typeface="+mn-lt"/>
                <a:cs typeface="+mn-cs"/>
              </a:rPr>
              <a:t>In determining the issue as to whether a separate trial should be ordered, the court must take into account not only the interests of the applicant but also the interests of the administration of justice. In fact, it is the interests of justice as a whole that are to be the governing factor. But, of course, among those interests are the interests of the accused.</a:t>
            </a: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6" name="Title 2">
            <a:extLst>
              <a:ext uri="{FF2B5EF4-FFF2-40B4-BE49-F238E27FC236}">
                <a16:creationId xmlns:a16="http://schemas.microsoft.com/office/drawing/2014/main" id="{2FCD0D30-3995-8E60-1E69-A011E7370DFC}"/>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Rule</a:t>
            </a:r>
            <a:br>
              <a:rPr lang="en-AU" dirty="0"/>
            </a:br>
            <a:r>
              <a:rPr lang="en-AU" dirty="0"/>
              <a:t> </a:t>
            </a:r>
            <a:r>
              <a:rPr lang="en-AU" i="1" dirty="0">
                <a:solidFill>
                  <a:schemeClr val="bg1"/>
                </a:solidFill>
              </a:rPr>
              <a:t>case</a:t>
            </a:r>
            <a:br>
              <a:rPr lang="en-AU" dirty="0"/>
            </a:b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AEDA88-7AD6-B140-24E1-7A4E57975B6C}"/>
              </a:ext>
            </a:extLst>
          </p:cNvPr>
          <p:cNvSpPr txBox="1">
            <a:spLocks noChangeArrowheads="1"/>
          </p:cNvSpPr>
          <p:nvPr/>
        </p:nvSpPr>
        <p:spPr bwMode="auto">
          <a:xfrm>
            <a:off x="971550" y="3389313"/>
            <a:ext cx="7231063"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buFont typeface="Century Gothic" panose="020B0502020202020204" pitchFamily="34" charset="0"/>
              <a:buAutoNum type="arabicPeriod" startAt="7"/>
            </a:pPr>
            <a:r>
              <a:rPr lang="en-AU" altLang="en-US"/>
              <a:t>In cases where separate trials are not ordered, the risks to an accused must be obviated by express and careful directions to the jury as to the use that they may make of the evidence as it concerns each accused</a:t>
            </a:r>
            <a:br>
              <a:rPr lang="en-AU" altLang="en-US"/>
            </a:br>
            <a:endParaRPr lang="en-AU" altLang="en-US"/>
          </a:p>
        </p:txBody>
      </p:sp>
      <p:sp>
        <p:nvSpPr>
          <p:cNvPr id="6" name="Title 2">
            <a:extLst>
              <a:ext uri="{FF2B5EF4-FFF2-40B4-BE49-F238E27FC236}">
                <a16:creationId xmlns:a16="http://schemas.microsoft.com/office/drawing/2014/main" id="{382A1D13-2544-054A-0A43-598D5F2EF6A8}"/>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Rule</a:t>
            </a:r>
            <a:br>
              <a:rPr lang="en-AU" dirty="0"/>
            </a:br>
            <a:r>
              <a:rPr lang="en-AU" dirty="0"/>
              <a:t> </a:t>
            </a:r>
            <a:r>
              <a:rPr lang="en-AU" i="1" dirty="0">
                <a:solidFill>
                  <a:schemeClr val="bg1"/>
                </a:solidFill>
              </a:rPr>
              <a:t>case</a:t>
            </a:r>
            <a:br>
              <a:rPr lang="en-AU" dirty="0"/>
            </a:b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00A008-9BD1-AA97-9BAF-BE8F5C1A576F}"/>
              </a:ext>
            </a:extLst>
          </p:cNvPr>
          <p:cNvSpPr txBox="1">
            <a:spLocks noChangeArrowheads="1"/>
          </p:cNvSpPr>
          <p:nvPr/>
        </p:nvSpPr>
        <p:spPr bwMode="auto">
          <a:xfrm>
            <a:off x="971550" y="3357563"/>
            <a:ext cx="7231063"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a:t>In cases where the evidence against one accused is significantly different from the evidence against another, then separate trials should be ordered. </a:t>
            </a:r>
            <a:endParaRPr lang="en-AU" altLang="en-US" i="1"/>
          </a:p>
          <a:p>
            <a:pPr algn="r" eaLnBrk="1" hangingPunct="1"/>
            <a:r>
              <a:rPr lang="en-AU" altLang="en-US" b="1"/>
              <a:t>Guimond</a:t>
            </a:r>
          </a:p>
          <a:p>
            <a:pPr eaLnBrk="1" hangingPunct="1"/>
            <a:endParaRPr lang="en-AU" altLang="en-US"/>
          </a:p>
          <a:p>
            <a:pPr eaLnBrk="1" hangingPunct="1"/>
            <a:endParaRPr lang="en-AU" altLang="en-US"/>
          </a:p>
          <a:p>
            <a:pPr eaLnBrk="1" hangingPunct="1"/>
            <a:endParaRPr lang="en-AU" altLang="en-US" i="1"/>
          </a:p>
          <a:p>
            <a:pPr eaLnBrk="1" hangingPunct="1"/>
            <a:endParaRPr lang="en-AU" altLang="en-US" b="1" i="1"/>
          </a:p>
          <a:p>
            <a:pPr eaLnBrk="1" hangingPunct="1"/>
            <a:br>
              <a:rPr lang="en-AU" altLang="en-US"/>
            </a:br>
            <a:endParaRPr lang="en-AU" altLang="en-US"/>
          </a:p>
        </p:txBody>
      </p:sp>
      <p:sp>
        <p:nvSpPr>
          <p:cNvPr id="6" name="Title 2">
            <a:extLst>
              <a:ext uri="{FF2B5EF4-FFF2-40B4-BE49-F238E27FC236}">
                <a16:creationId xmlns:a16="http://schemas.microsoft.com/office/drawing/2014/main" id="{D1DA95A0-7947-59D3-77B6-CA417AAE1153}"/>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Proviso</a:t>
            </a:r>
            <a:br>
              <a:rPr lang="en-AU" dirty="0"/>
            </a:br>
            <a:r>
              <a:rPr lang="en-AU" dirty="0">
                <a:solidFill>
                  <a:schemeClr val="tx2"/>
                </a:solidFill>
              </a:rPr>
              <a:t> </a:t>
            </a:r>
            <a:r>
              <a:rPr lang="en-AU" i="1" dirty="0">
                <a:solidFill>
                  <a:schemeClr val="tx2"/>
                </a:solidFill>
              </a:rPr>
              <a:t>genesis</a:t>
            </a:r>
            <a:br>
              <a:rPr lang="en-AU" dirty="0"/>
            </a:br>
            <a:endParaRPr lang="en-AU" dirty="0"/>
          </a:p>
        </p:txBody>
      </p:sp>
      <p:sp>
        <p:nvSpPr>
          <p:cNvPr id="2" name="TextBox 1">
            <a:extLst>
              <a:ext uri="{FF2B5EF4-FFF2-40B4-BE49-F238E27FC236}">
                <a16:creationId xmlns:a16="http://schemas.microsoft.com/office/drawing/2014/main" id="{93AFDA49-2978-0E0A-884D-806073B3C4A6}"/>
              </a:ext>
            </a:extLst>
          </p:cNvPr>
          <p:cNvSpPr txBox="1">
            <a:spLocks noChangeArrowheads="1"/>
          </p:cNvSpPr>
          <p:nvPr/>
        </p:nvSpPr>
        <p:spPr bwMode="auto">
          <a:xfrm>
            <a:off x="1017588" y="4724400"/>
            <a:ext cx="67945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a:t>We would encourage the adoption of such a practice.</a:t>
            </a:r>
          </a:p>
          <a:p>
            <a:pPr algn="r" eaLnBrk="1" hangingPunct="1"/>
            <a:r>
              <a:rPr lang="en-AU" altLang="en-US" b="1"/>
              <a:t>Darby</a:t>
            </a:r>
          </a:p>
          <a:p>
            <a:pPr eaLnBrk="1" hangingPunct="1"/>
            <a:endParaRPr lang="en-AU"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236D85-443E-2190-38B8-DB9A64FA3A0F}"/>
              </a:ext>
            </a:extLst>
          </p:cNvPr>
          <p:cNvSpPr>
            <a:spLocks noGrp="1"/>
          </p:cNvSpPr>
          <p:nvPr>
            <p:ph type="title"/>
          </p:nvPr>
        </p:nvSpPr>
        <p:spPr>
          <a:xfrm>
            <a:off x="1017588" y="765175"/>
            <a:ext cx="7024687" cy="1800225"/>
          </a:xfrm>
        </p:spPr>
        <p:txBody>
          <a:bodyPr rtlCol="0">
            <a:normAutofit fontScale="90000"/>
          </a:bodyPr>
          <a:lstStyle/>
          <a:p>
            <a:pPr algn="r" eaLnBrk="1" fontAlgn="auto" hangingPunct="1">
              <a:spcAft>
                <a:spcPts val="0"/>
              </a:spcAft>
              <a:defRPr/>
            </a:pPr>
            <a:r>
              <a:rPr lang="en-AU" dirty="0"/>
              <a:t>Section 21 </a:t>
            </a:r>
            <a:br>
              <a:rPr lang="en-AU" dirty="0"/>
            </a:br>
            <a:r>
              <a:rPr lang="en-AU" dirty="0"/>
              <a:t> </a:t>
            </a:r>
            <a:r>
              <a:rPr lang="en-AU" i="1" dirty="0">
                <a:solidFill>
                  <a:schemeClr val="accent2">
                    <a:lumMod val="75000"/>
                  </a:schemeClr>
                </a:solidFill>
              </a:rPr>
              <a:t>a general gateway </a:t>
            </a:r>
            <a:br>
              <a:rPr lang="en-AU" dirty="0"/>
            </a:br>
            <a:endParaRPr lang="en-AU" dirty="0"/>
          </a:p>
        </p:txBody>
      </p:sp>
      <p:sp>
        <p:nvSpPr>
          <p:cNvPr id="2" name="Content Placeholder 1">
            <a:extLst>
              <a:ext uri="{FF2B5EF4-FFF2-40B4-BE49-F238E27FC236}">
                <a16:creationId xmlns:a16="http://schemas.microsoft.com/office/drawing/2014/main" id="{063558D7-752B-F1FD-BC34-B3CDEA3FB7B6}"/>
              </a:ext>
            </a:extLst>
          </p:cNvPr>
          <p:cNvSpPr>
            <a:spLocks noGrp="1"/>
          </p:cNvSpPr>
          <p:nvPr>
            <p:ph idx="1"/>
          </p:nvPr>
        </p:nvSpPr>
        <p:spPr>
          <a:xfrm>
            <a:off x="860425" y="2492375"/>
            <a:ext cx="6777038" cy="792163"/>
          </a:xfrm>
        </p:spPr>
        <p:txBody>
          <a:bodyPr rtlCol="0">
            <a:normAutofit/>
          </a:bodyPr>
          <a:lstStyle/>
          <a:p>
            <a:pPr marL="68580" indent="0" eaLnBrk="1" fontAlgn="auto" hangingPunct="1">
              <a:spcAft>
                <a:spcPts val="0"/>
              </a:spcAft>
              <a:buFont typeface="Wingdings 2" panose="05020102010507070707" pitchFamily="18" charset="2"/>
              <a:buNone/>
              <a:defRPr/>
            </a:pPr>
            <a:r>
              <a:rPr lang="en-AU" sz="2000" dirty="0"/>
              <a:t>Under section 21(2) </a:t>
            </a:r>
            <a:r>
              <a:rPr lang="en-AU" sz="2000" i="1" dirty="0">
                <a:solidFill>
                  <a:schemeClr val="tx1">
                    <a:lumMod val="85000"/>
                    <a:lumOff val="15000"/>
                  </a:schemeClr>
                </a:solidFill>
              </a:rPr>
              <a:t>Criminal Procedure Act</a:t>
            </a:r>
            <a:r>
              <a:rPr lang="en-AU" sz="2000" dirty="0">
                <a:solidFill>
                  <a:schemeClr val="tx1">
                    <a:lumMod val="85000"/>
                    <a:lumOff val="15000"/>
                  </a:schemeClr>
                </a:solidFill>
              </a:rPr>
              <a:t> </a:t>
            </a:r>
            <a:r>
              <a:rPr lang="en-AU" sz="2000" dirty="0"/>
              <a:t>(NSW):</a:t>
            </a:r>
          </a:p>
          <a:p>
            <a:pPr marL="68580" indent="0" eaLnBrk="1" fontAlgn="auto" hangingPunct="1">
              <a:spcAft>
                <a:spcPts val="0"/>
              </a:spcAft>
              <a:buFont typeface="Wingdings 2" panose="05020102010507070707" pitchFamily="18" charset="2"/>
              <a:buNone/>
              <a:defRPr/>
            </a:pPr>
            <a:endParaRPr lang="en-AU" sz="1300" dirty="0"/>
          </a:p>
          <a:p>
            <a:pPr marL="68580" indent="0" eaLnBrk="1" fontAlgn="auto" hangingPunct="1">
              <a:spcAft>
                <a:spcPts val="0"/>
              </a:spcAft>
              <a:buFont typeface="Wingdings 2" panose="05020102010507070707" pitchFamily="18" charset="2"/>
              <a:buNone/>
              <a:defRPr/>
            </a:pPr>
            <a:endParaRPr lang="en-AU" sz="1300" dirty="0"/>
          </a:p>
        </p:txBody>
      </p:sp>
      <p:sp>
        <p:nvSpPr>
          <p:cNvPr id="16" name="TextBox 15">
            <a:extLst>
              <a:ext uri="{FF2B5EF4-FFF2-40B4-BE49-F238E27FC236}">
                <a16:creationId xmlns:a16="http://schemas.microsoft.com/office/drawing/2014/main" id="{C814002E-3DED-4291-0BD9-B30E3EB41D62}"/>
              </a:ext>
            </a:extLst>
          </p:cNvPr>
          <p:cNvSpPr txBox="1">
            <a:spLocks noChangeArrowheads="1"/>
          </p:cNvSpPr>
          <p:nvPr/>
        </p:nvSpPr>
        <p:spPr bwMode="auto">
          <a:xfrm>
            <a:off x="1123950" y="5148263"/>
            <a:ext cx="72310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sz="1600" i="1">
                <a:solidFill>
                  <a:schemeClr val="tx2"/>
                </a:solidFill>
              </a:rPr>
              <a:t>the court may order a separate trial of any count or counts in the indictment.’</a:t>
            </a:r>
            <a:endParaRPr lang="en-AU" altLang="en-US" sz="1600">
              <a:solidFill>
                <a:schemeClr val="tx2"/>
              </a:solidFill>
            </a:endParaRPr>
          </a:p>
        </p:txBody>
      </p:sp>
      <p:sp>
        <p:nvSpPr>
          <p:cNvPr id="17" name="TextBox 16">
            <a:extLst>
              <a:ext uri="{FF2B5EF4-FFF2-40B4-BE49-F238E27FC236}">
                <a16:creationId xmlns:a16="http://schemas.microsoft.com/office/drawing/2014/main" id="{4BAD565E-FA02-96F5-1C3F-C3DE4D090AE9}"/>
              </a:ext>
            </a:extLst>
          </p:cNvPr>
          <p:cNvSpPr txBox="1"/>
          <p:nvPr/>
        </p:nvSpPr>
        <p:spPr>
          <a:xfrm>
            <a:off x="971550" y="3328988"/>
            <a:ext cx="7231063" cy="1323975"/>
          </a:xfrm>
          <a:prstGeom prst="rect">
            <a:avLst/>
          </a:prstGeom>
          <a:noFill/>
        </p:spPr>
        <p:txBody>
          <a:bodyPr>
            <a:spAutoFit/>
          </a:bodyPr>
          <a:lstStyle/>
          <a:p>
            <a:pPr fontAlgn="auto">
              <a:spcBef>
                <a:spcPts val="0"/>
              </a:spcBef>
              <a:spcAft>
                <a:spcPts val="0"/>
              </a:spcAft>
              <a:defRPr/>
            </a:pPr>
            <a:r>
              <a:rPr lang="en-AU" sz="1600" i="1" dirty="0">
                <a:solidFill>
                  <a:schemeClr val="tx2"/>
                </a:solidFill>
                <a:latin typeface="+mn-lt"/>
                <a:cs typeface="+mn-cs"/>
              </a:rPr>
              <a:t>‘If of the opinion:</a:t>
            </a:r>
          </a:p>
          <a:p>
            <a:pPr marL="800100" lvl="1" indent="-342900" fontAlgn="auto">
              <a:spcBef>
                <a:spcPts val="0"/>
              </a:spcBef>
              <a:spcAft>
                <a:spcPts val="0"/>
              </a:spcAft>
              <a:buFont typeface="+mj-lt"/>
              <a:buAutoNum type="alphaLcParenR"/>
              <a:defRPr/>
            </a:pPr>
            <a:endParaRPr lang="en-AU" sz="1600" i="1" dirty="0">
              <a:solidFill>
                <a:schemeClr val="tx2">
                  <a:lumMod val="60000"/>
                  <a:lumOff val="40000"/>
                </a:schemeClr>
              </a:solidFill>
              <a:latin typeface="+mn-lt"/>
              <a:cs typeface="+mn-cs"/>
            </a:endParaRPr>
          </a:p>
          <a:p>
            <a:pPr marL="800100" lvl="1" indent="-342900" fontAlgn="auto">
              <a:spcBef>
                <a:spcPts val="0"/>
              </a:spcBef>
              <a:spcAft>
                <a:spcPts val="0"/>
              </a:spcAft>
              <a:buFont typeface="+mj-lt"/>
              <a:buAutoNum type="alphaLcParenR"/>
              <a:defRPr/>
            </a:pPr>
            <a:r>
              <a:rPr lang="en-AU" sz="1600" i="1" dirty="0">
                <a:solidFill>
                  <a:schemeClr val="tx2"/>
                </a:solidFill>
                <a:latin typeface="+mn-lt"/>
                <a:cs typeface="+mn-cs"/>
              </a:rPr>
              <a:t>that an accused person may be prejudiced or embarrassed in his or her defence by reason of being charged with more than one offence on the same indictment, or</a:t>
            </a:r>
            <a:endParaRPr lang="en-AU" sz="1600" dirty="0">
              <a:solidFill>
                <a:schemeClr val="tx2"/>
              </a:solidFill>
              <a:latin typeface="+mn-l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6" grpId="0"/>
      <p:bldP spid="1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4">
            <a:extLst>
              <a:ext uri="{FF2B5EF4-FFF2-40B4-BE49-F238E27FC236}">
                <a16:creationId xmlns:a16="http://schemas.microsoft.com/office/drawing/2014/main" id="{3FA2322B-80BA-8B4A-4CB5-AE03C7E08B00}"/>
              </a:ext>
            </a:extLst>
          </p:cNvPr>
          <p:cNvSpPr txBox="1">
            <a:spLocks noChangeArrowheads="1"/>
          </p:cNvSpPr>
          <p:nvPr/>
        </p:nvSpPr>
        <p:spPr bwMode="auto">
          <a:xfrm>
            <a:off x="941388" y="2549525"/>
            <a:ext cx="7231062"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a:t>The evidence against the applicant is significantly weaker than, and different to, that which is admissible against another co-accused with whom he is to be tried</a:t>
            </a:r>
          </a:p>
          <a:p>
            <a:pPr eaLnBrk="1" hangingPunct="1"/>
            <a:endParaRPr lang="en-AU" altLang="en-US"/>
          </a:p>
          <a:p>
            <a:pPr eaLnBrk="1" hangingPunct="1"/>
            <a:endParaRPr lang="en-AU" altLang="en-US" b="1" i="1"/>
          </a:p>
          <a:p>
            <a:pPr eaLnBrk="1" hangingPunct="1"/>
            <a:br>
              <a:rPr lang="en-AU" altLang="en-US"/>
            </a:br>
            <a:endParaRPr lang="en-AU" altLang="en-US"/>
          </a:p>
        </p:txBody>
      </p:sp>
      <p:sp>
        <p:nvSpPr>
          <p:cNvPr id="6" name="Title 2">
            <a:extLst>
              <a:ext uri="{FF2B5EF4-FFF2-40B4-BE49-F238E27FC236}">
                <a16:creationId xmlns:a16="http://schemas.microsoft.com/office/drawing/2014/main" id="{0CB4AE64-A94A-6B8D-CB8B-67B06E5492E7}"/>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Proviso</a:t>
            </a:r>
            <a:br>
              <a:rPr lang="en-AU" dirty="0"/>
            </a:br>
            <a:r>
              <a:rPr lang="en-AU" dirty="0">
                <a:solidFill>
                  <a:schemeClr val="tx2"/>
                </a:solidFill>
              </a:rPr>
              <a:t> </a:t>
            </a:r>
            <a:r>
              <a:rPr lang="en-AU" i="1" dirty="0" err="1">
                <a:solidFill>
                  <a:schemeClr val="tx2"/>
                </a:solidFill>
              </a:rPr>
              <a:t>Middis</a:t>
            </a:r>
            <a:br>
              <a:rPr lang="en-AU" dirty="0"/>
            </a:br>
            <a:endParaRPr lang="en-AU" dirty="0"/>
          </a:p>
        </p:txBody>
      </p:sp>
      <p:sp>
        <p:nvSpPr>
          <p:cNvPr id="7" name="TextBox 6">
            <a:extLst>
              <a:ext uri="{FF2B5EF4-FFF2-40B4-BE49-F238E27FC236}">
                <a16:creationId xmlns:a16="http://schemas.microsoft.com/office/drawing/2014/main" id="{70F5DCD4-79BD-46E3-3BCA-AB01184FFEE2}"/>
              </a:ext>
            </a:extLst>
          </p:cNvPr>
          <p:cNvSpPr txBox="1">
            <a:spLocks noChangeArrowheads="1"/>
          </p:cNvSpPr>
          <p:nvPr/>
        </p:nvSpPr>
        <p:spPr bwMode="auto">
          <a:xfrm>
            <a:off x="1042988" y="3662363"/>
            <a:ext cx="7231062" cy="243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sz="1600" i="1"/>
              <a:t>‘[Guimond] proceeded on the clear basis that separate trials should only be granted in such a case where the evidence admissible against the second accused (to whom the prejudice is caused) is substantially weaker than that admissible against the first.’</a:t>
            </a:r>
          </a:p>
          <a:p>
            <a:pPr algn="r" eaLnBrk="1" hangingPunct="1"/>
            <a:r>
              <a:rPr lang="en-AU" altLang="en-US" sz="1600" b="1"/>
              <a:t>Dellapatrona</a:t>
            </a:r>
          </a:p>
          <a:p>
            <a:pPr eaLnBrk="1" hangingPunct="1"/>
            <a:endParaRPr lang="en-AU" altLang="en-US"/>
          </a:p>
          <a:p>
            <a:pPr eaLnBrk="1" hangingPunct="1"/>
            <a:endParaRPr lang="en-AU" altLang="en-US" b="1" i="1"/>
          </a:p>
          <a:p>
            <a:pPr eaLnBrk="1" hangingPunct="1"/>
            <a:br>
              <a:rPr lang="en-AU" altLang="en-US"/>
            </a:br>
            <a:endParaRPr lang="en-AU" altLang="en-US"/>
          </a:p>
        </p:txBody>
      </p:sp>
      <p:sp>
        <p:nvSpPr>
          <p:cNvPr id="8" name="TextBox 7">
            <a:extLst>
              <a:ext uri="{FF2B5EF4-FFF2-40B4-BE49-F238E27FC236}">
                <a16:creationId xmlns:a16="http://schemas.microsoft.com/office/drawing/2014/main" id="{E68634C8-F838-6762-11D1-675ECFA9EBB3}"/>
              </a:ext>
            </a:extLst>
          </p:cNvPr>
          <p:cNvSpPr txBox="1">
            <a:spLocks noChangeArrowheads="1"/>
          </p:cNvSpPr>
          <p:nvPr/>
        </p:nvSpPr>
        <p:spPr bwMode="auto">
          <a:xfrm>
            <a:off x="1123950" y="5057775"/>
            <a:ext cx="72310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sz="1600" i="1"/>
              <a:t>I interpolate that, with unfeigned respect, I am doubtful that the weakness of the applicant's case as compared with that of the co-accused against whom it is proposed to tender the prejudicial evidence can be a relevant consideration.</a:t>
            </a:r>
          </a:p>
          <a:p>
            <a:pPr algn="r" eaLnBrk="1" hangingPunct="1"/>
            <a:r>
              <a:rPr lang="en-AU" altLang="en-US" sz="1600" b="1"/>
              <a:t>Pham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4">
            <a:extLst>
              <a:ext uri="{FF2B5EF4-FFF2-40B4-BE49-F238E27FC236}">
                <a16:creationId xmlns:a16="http://schemas.microsoft.com/office/drawing/2014/main" id="{E073CF16-CEBB-B0E4-AD16-18EC907013AD}"/>
              </a:ext>
            </a:extLst>
          </p:cNvPr>
          <p:cNvSpPr txBox="1">
            <a:spLocks noChangeArrowheads="1"/>
          </p:cNvSpPr>
          <p:nvPr/>
        </p:nvSpPr>
        <p:spPr bwMode="auto">
          <a:xfrm>
            <a:off x="971550" y="2549525"/>
            <a:ext cx="7231063"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a:t>The evidence against the other accused contains material which is highly prejudicial to the applicant, although not admissible against him</a:t>
            </a:r>
          </a:p>
          <a:p>
            <a:pPr eaLnBrk="1" hangingPunct="1"/>
            <a:endParaRPr lang="en-AU" altLang="en-US"/>
          </a:p>
          <a:p>
            <a:pPr eaLnBrk="1" hangingPunct="1"/>
            <a:endParaRPr lang="en-AU" altLang="en-US" b="1" i="1"/>
          </a:p>
          <a:p>
            <a:pPr eaLnBrk="1" hangingPunct="1"/>
            <a:br>
              <a:rPr lang="en-AU" altLang="en-US"/>
            </a:br>
            <a:endParaRPr lang="en-AU" altLang="en-US"/>
          </a:p>
        </p:txBody>
      </p:sp>
      <p:sp>
        <p:nvSpPr>
          <p:cNvPr id="6" name="Title 2">
            <a:extLst>
              <a:ext uri="{FF2B5EF4-FFF2-40B4-BE49-F238E27FC236}">
                <a16:creationId xmlns:a16="http://schemas.microsoft.com/office/drawing/2014/main" id="{1059B984-CF20-8306-287C-C105599FD5F3}"/>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Proviso</a:t>
            </a:r>
            <a:br>
              <a:rPr lang="en-AU" dirty="0"/>
            </a:br>
            <a:r>
              <a:rPr lang="en-AU" dirty="0">
                <a:solidFill>
                  <a:schemeClr val="tx2"/>
                </a:solidFill>
              </a:rPr>
              <a:t> </a:t>
            </a:r>
            <a:r>
              <a:rPr lang="en-AU" i="1" dirty="0" err="1">
                <a:solidFill>
                  <a:schemeClr val="tx2"/>
                </a:solidFill>
              </a:rPr>
              <a:t>Middis</a:t>
            </a:r>
            <a:br>
              <a:rPr lang="en-AU" dirty="0"/>
            </a:br>
            <a:endParaRPr lang="en-AU"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4">
            <a:extLst>
              <a:ext uri="{FF2B5EF4-FFF2-40B4-BE49-F238E27FC236}">
                <a16:creationId xmlns:a16="http://schemas.microsoft.com/office/drawing/2014/main" id="{7DD2E80F-C4A7-C439-391E-DF2D8124CAA8}"/>
              </a:ext>
            </a:extLst>
          </p:cNvPr>
          <p:cNvSpPr txBox="1">
            <a:spLocks noChangeArrowheads="1"/>
          </p:cNvSpPr>
          <p:nvPr/>
        </p:nvSpPr>
        <p:spPr bwMode="auto">
          <a:xfrm>
            <a:off x="971550" y="2549525"/>
            <a:ext cx="7231063"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a:t>There is a real risk that the weaker Crown case against the applicant will be made </a:t>
            </a:r>
            <a:r>
              <a:rPr lang="en-AU" altLang="en-US" i="1"/>
              <a:t>immeasurably</a:t>
            </a:r>
            <a:r>
              <a:rPr lang="en-AU" altLang="en-US"/>
              <a:t> stronger by reason of the prejudicial material</a:t>
            </a:r>
          </a:p>
          <a:p>
            <a:pPr eaLnBrk="1" hangingPunct="1"/>
            <a:endParaRPr lang="en-AU" altLang="en-US"/>
          </a:p>
          <a:p>
            <a:pPr eaLnBrk="1" hangingPunct="1"/>
            <a:endParaRPr lang="en-AU" altLang="en-US" b="1" i="1"/>
          </a:p>
          <a:p>
            <a:pPr eaLnBrk="1" hangingPunct="1"/>
            <a:br>
              <a:rPr lang="en-AU" altLang="en-US"/>
            </a:br>
            <a:endParaRPr lang="en-AU" altLang="en-US"/>
          </a:p>
        </p:txBody>
      </p:sp>
      <p:sp>
        <p:nvSpPr>
          <p:cNvPr id="6" name="Title 2">
            <a:extLst>
              <a:ext uri="{FF2B5EF4-FFF2-40B4-BE49-F238E27FC236}">
                <a16:creationId xmlns:a16="http://schemas.microsoft.com/office/drawing/2014/main" id="{B3ECFD16-5750-A131-2056-EDF8047C8CCB}"/>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Proviso</a:t>
            </a:r>
            <a:br>
              <a:rPr lang="en-AU" dirty="0"/>
            </a:br>
            <a:r>
              <a:rPr lang="en-AU" dirty="0">
                <a:solidFill>
                  <a:schemeClr val="tx2"/>
                </a:solidFill>
              </a:rPr>
              <a:t> </a:t>
            </a:r>
            <a:r>
              <a:rPr lang="en-AU" i="1" dirty="0" err="1">
                <a:solidFill>
                  <a:schemeClr val="tx2"/>
                </a:solidFill>
              </a:rPr>
              <a:t>Middis</a:t>
            </a:r>
            <a:br>
              <a:rPr lang="en-AU" dirty="0"/>
            </a:br>
            <a:endParaRPr lang="en-AU" dirty="0"/>
          </a:p>
        </p:txBody>
      </p:sp>
      <p:sp>
        <p:nvSpPr>
          <p:cNvPr id="4" name="TextBox 3">
            <a:extLst>
              <a:ext uri="{FF2B5EF4-FFF2-40B4-BE49-F238E27FC236}">
                <a16:creationId xmlns:a16="http://schemas.microsoft.com/office/drawing/2014/main" id="{4C6C074C-401F-57AE-A35A-9D502D1D1981}"/>
              </a:ext>
            </a:extLst>
          </p:cNvPr>
          <p:cNvSpPr txBox="1">
            <a:spLocks noChangeArrowheads="1"/>
          </p:cNvSpPr>
          <p:nvPr/>
        </p:nvSpPr>
        <p:spPr bwMode="auto">
          <a:xfrm>
            <a:off x="971550" y="3860800"/>
            <a:ext cx="7231063" cy="16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sz="1600"/>
              <a:t>The term ‘</a:t>
            </a:r>
            <a:r>
              <a:rPr lang="en-AU" altLang="en-US" sz="1600" i="1"/>
              <a:t>immeasurably’</a:t>
            </a:r>
            <a:r>
              <a:rPr lang="en-AU" altLang="en-US" sz="1600"/>
              <a:t>means ‘</a:t>
            </a:r>
            <a:r>
              <a:rPr lang="en-AU" altLang="en-US" sz="1600" i="1"/>
              <a:t>significant although not incommensurable’</a:t>
            </a:r>
            <a:endParaRPr lang="en-AU" altLang="en-US" sz="1600"/>
          </a:p>
          <a:p>
            <a:pPr algn="r" eaLnBrk="1" hangingPunct="1"/>
            <a:r>
              <a:rPr lang="en-AU" altLang="en-US" sz="1600" b="1"/>
              <a:t>Pham</a:t>
            </a:r>
          </a:p>
          <a:p>
            <a:pPr eaLnBrk="1" hangingPunct="1"/>
            <a:endParaRPr lang="en-AU" altLang="en-US" b="1" i="1"/>
          </a:p>
          <a:p>
            <a:pPr eaLnBrk="1" hangingPunct="1"/>
            <a:br>
              <a:rPr lang="en-AU" altLang="en-US"/>
            </a:br>
            <a:endParaRPr lang="en-AU"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36861B5-BE6C-F37C-36D0-5B4EBFEDAF6F}"/>
              </a:ext>
            </a:extLst>
          </p:cNvPr>
          <p:cNvSpPr txBox="1">
            <a:spLocks noChangeArrowheads="1"/>
          </p:cNvSpPr>
          <p:nvPr/>
        </p:nvSpPr>
        <p:spPr bwMode="auto">
          <a:xfrm>
            <a:off x="971550" y="2565400"/>
            <a:ext cx="7231063"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a:t>The applicant bears the onus of establishing the reasons for the making of an order for separate trials</a:t>
            </a:r>
          </a:p>
          <a:p>
            <a:pPr eaLnBrk="1" hangingPunct="1"/>
            <a:endParaRPr lang="en-AU" altLang="en-US" b="1" i="1"/>
          </a:p>
          <a:p>
            <a:pPr eaLnBrk="1" hangingPunct="1"/>
            <a:br>
              <a:rPr lang="en-AU" altLang="en-US"/>
            </a:br>
            <a:endParaRPr lang="en-AU" altLang="en-US"/>
          </a:p>
        </p:txBody>
      </p:sp>
      <p:sp>
        <p:nvSpPr>
          <p:cNvPr id="6" name="Title 2">
            <a:extLst>
              <a:ext uri="{FF2B5EF4-FFF2-40B4-BE49-F238E27FC236}">
                <a16:creationId xmlns:a16="http://schemas.microsoft.com/office/drawing/2014/main" id="{97CC8458-2949-6F64-CC5C-3261DA8C9574}"/>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Proviso</a:t>
            </a:r>
            <a:br>
              <a:rPr lang="en-AU" dirty="0"/>
            </a:br>
            <a:r>
              <a:rPr lang="en-AU" dirty="0">
                <a:solidFill>
                  <a:schemeClr val="tx2"/>
                </a:solidFill>
              </a:rPr>
              <a:t> </a:t>
            </a:r>
            <a:r>
              <a:rPr lang="en-AU" i="1" dirty="0">
                <a:solidFill>
                  <a:schemeClr val="tx2"/>
                </a:solidFill>
              </a:rPr>
              <a:t>positive injustice</a:t>
            </a:r>
            <a:br>
              <a:rPr lang="en-AU" dirty="0"/>
            </a:br>
            <a:endParaRPr lang="en-AU" dirty="0"/>
          </a:p>
        </p:txBody>
      </p:sp>
      <p:sp>
        <p:nvSpPr>
          <p:cNvPr id="7" name="TextBox 6">
            <a:extLst>
              <a:ext uri="{FF2B5EF4-FFF2-40B4-BE49-F238E27FC236}">
                <a16:creationId xmlns:a16="http://schemas.microsoft.com/office/drawing/2014/main" id="{E27B6C4B-A949-DDB4-BB8A-8F99B24DF577}"/>
              </a:ext>
            </a:extLst>
          </p:cNvPr>
          <p:cNvSpPr txBox="1">
            <a:spLocks noChangeArrowheads="1"/>
          </p:cNvSpPr>
          <p:nvPr/>
        </p:nvSpPr>
        <p:spPr bwMode="auto">
          <a:xfrm>
            <a:off x="971550" y="3500438"/>
            <a:ext cx="7231063"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a:t>The applicant must demonstrate that there is a real risk that a positive injustice would be caused to him as a consequence of a joint trial </a:t>
            </a:r>
          </a:p>
          <a:p>
            <a:pPr eaLnBrk="1" hangingPunct="1"/>
            <a:endParaRPr lang="en-AU" altLang="en-US" b="1" i="1"/>
          </a:p>
          <a:p>
            <a:pPr eaLnBrk="1" hangingPunct="1"/>
            <a:br>
              <a:rPr lang="en-AU" altLang="en-US"/>
            </a:br>
            <a:endParaRPr lang="en-AU" altLang="en-US"/>
          </a:p>
        </p:txBody>
      </p:sp>
      <p:sp>
        <p:nvSpPr>
          <p:cNvPr id="8" name="TextBox 7">
            <a:extLst>
              <a:ext uri="{FF2B5EF4-FFF2-40B4-BE49-F238E27FC236}">
                <a16:creationId xmlns:a16="http://schemas.microsoft.com/office/drawing/2014/main" id="{92B163AE-DA44-5AD4-D9DA-DF9C5ED645D0}"/>
              </a:ext>
            </a:extLst>
          </p:cNvPr>
          <p:cNvSpPr txBox="1">
            <a:spLocks noChangeArrowheads="1"/>
          </p:cNvSpPr>
          <p:nvPr/>
        </p:nvSpPr>
        <p:spPr bwMode="auto">
          <a:xfrm>
            <a:off x="971550" y="4652963"/>
            <a:ext cx="7231063"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a:t>One way of demonstrating positive injustice is if by placing the irrelevant and prejudicial material on the scales it would be likely to turn a potential acquittal into a conviction</a:t>
            </a:r>
          </a:p>
          <a:p>
            <a:pPr algn="r" eaLnBrk="1" hangingPunct="1"/>
            <a:r>
              <a:rPr lang="en-AU" altLang="en-US" b="1"/>
              <a:t>Pham</a:t>
            </a:r>
          </a:p>
          <a:p>
            <a:pPr eaLnBrk="1" hangingPunct="1"/>
            <a:endParaRPr lang="en-AU" altLang="en-US" b="1" i="1"/>
          </a:p>
          <a:p>
            <a:pPr eaLnBrk="1" hangingPunct="1"/>
            <a:br>
              <a:rPr lang="en-AU" altLang="en-US"/>
            </a:br>
            <a:endParaRPr lang="en-AU"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EE19FB2-0592-E761-CE77-16050C783E13}"/>
              </a:ext>
            </a:extLst>
          </p:cNvPr>
          <p:cNvSpPr txBox="1"/>
          <p:nvPr/>
        </p:nvSpPr>
        <p:spPr>
          <a:xfrm>
            <a:off x="971550" y="2732088"/>
            <a:ext cx="7231063" cy="1201737"/>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Guilt by association</a:t>
            </a:r>
          </a:p>
          <a:p>
            <a:pPr fontAlgn="auto">
              <a:spcBef>
                <a:spcPts val="0"/>
              </a:spcBef>
              <a:spcAft>
                <a:spcPts val="0"/>
              </a:spcAft>
              <a:defRPr/>
            </a:pPr>
            <a:endParaRPr lang="en-AU" b="1" i="1" dirty="0">
              <a:latin typeface="+mn-lt"/>
              <a:cs typeface="+mn-cs"/>
            </a:endParaRP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6" name="Title 2">
            <a:extLst>
              <a:ext uri="{FF2B5EF4-FFF2-40B4-BE49-F238E27FC236}">
                <a16:creationId xmlns:a16="http://schemas.microsoft.com/office/drawing/2014/main" id="{B5BDBFE6-82AB-605B-57DC-063F20A29346}"/>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Relevant matters</a:t>
            </a:r>
            <a:br>
              <a:rPr lang="en-AU" dirty="0"/>
            </a:br>
            <a:r>
              <a:rPr lang="en-AU" dirty="0">
                <a:solidFill>
                  <a:schemeClr val="tx2"/>
                </a:solidFill>
              </a:rPr>
              <a:t> </a:t>
            </a:r>
            <a:r>
              <a:rPr lang="en-AU" i="1" dirty="0">
                <a:solidFill>
                  <a:schemeClr val="tx2"/>
                </a:solidFill>
              </a:rPr>
              <a:t>&amp; irrelevant matters</a:t>
            </a:r>
            <a:br>
              <a:rPr lang="en-AU" dirty="0"/>
            </a:br>
            <a:endParaRPr lang="en-AU" dirty="0"/>
          </a:p>
        </p:txBody>
      </p:sp>
      <p:sp>
        <p:nvSpPr>
          <p:cNvPr id="7" name="TextBox 6">
            <a:extLst>
              <a:ext uri="{FF2B5EF4-FFF2-40B4-BE49-F238E27FC236}">
                <a16:creationId xmlns:a16="http://schemas.microsoft.com/office/drawing/2014/main" id="{3B0BD69D-8A7F-79CF-A35C-029B62061689}"/>
              </a:ext>
            </a:extLst>
          </p:cNvPr>
          <p:cNvSpPr txBox="1"/>
          <p:nvPr/>
        </p:nvSpPr>
        <p:spPr>
          <a:xfrm>
            <a:off x="971550" y="3165475"/>
            <a:ext cx="7231063" cy="1200150"/>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Where admissions by a co-accused are made</a:t>
            </a:r>
          </a:p>
          <a:p>
            <a:pPr fontAlgn="auto">
              <a:spcBef>
                <a:spcPts val="0"/>
              </a:spcBef>
              <a:spcAft>
                <a:spcPts val="0"/>
              </a:spcAft>
              <a:defRPr/>
            </a:pPr>
            <a:endParaRPr lang="en-AU" b="1" i="1" dirty="0">
              <a:latin typeface="+mn-lt"/>
              <a:cs typeface="+mn-cs"/>
            </a:endParaRP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9" name="TextBox 8">
            <a:extLst>
              <a:ext uri="{FF2B5EF4-FFF2-40B4-BE49-F238E27FC236}">
                <a16:creationId xmlns:a16="http://schemas.microsoft.com/office/drawing/2014/main" id="{87E6CCEE-CB65-C321-77E7-4C860152C086}"/>
              </a:ext>
            </a:extLst>
          </p:cNvPr>
          <p:cNvSpPr txBox="1"/>
          <p:nvPr/>
        </p:nvSpPr>
        <p:spPr>
          <a:xfrm>
            <a:off x="971550" y="3657600"/>
            <a:ext cx="7231063" cy="923925"/>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Where the accused has a minor role </a:t>
            </a:r>
            <a:endParaRPr lang="en-AU" b="1" i="1" dirty="0">
              <a:latin typeface="+mn-lt"/>
              <a:cs typeface="+mn-cs"/>
            </a:endParaRP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10" name="TextBox 9">
            <a:extLst>
              <a:ext uri="{FF2B5EF4-FFF2-40B4-BE49-F238E27FC236}">
                <a16:creationId xmlns:a16="http://schemas.microsoft.com/office/drawing/2014/main" id="{90C80807-39BD-7FB0-59DC-19FD10D9E278}"/>
              </a:ext>
            </a:extLst>
          </p:cNvPr>
          <p:cNvSpPr txBox="1"/>
          <p:nvPr/>
        </p:nvSpPr>
        <p:spPr>
          <a:xfrm>
            <a:off x="971550" y="4100513"/>
            <a:ext cx="7231063" cy="1200150"/>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Where an accused is claiming duress</a:t>
            </a:r>
          </a:p>
          <a:p>
            <a:pPr fontAlgn="auto">
              <a:spcBef>
                <a:spcPts val="0"/>
              </a:spcBef>
              <a:spcAft>
                <a:spcPts val="0"/>
              </a:spcAft>
              <a:defRPr/>
            </a:pPr>
            <a:endParaRPr lang="en-AU" b="1" i="1" dirty="0">
              <a:latin typeface="+mn-lt"/>
              <a:cs typeface="+mn-cs"/>
            </a:endParaRP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11" name="TextBox 10">
            <a:extLst>
              <a:ext uri="{FF2B5EF4-FFF2-40B4-BE49-F238E27FC236}">
                <a16:creationId xmlns:a16="http://schemas.microsoft.com/office/drawing/2014/main" id="{60B74A61-FDDD-78B2-AEC8-65122770B556}"/>
              </a:ext>
            </a:extLst>
          </p:cNvPr>
          <p:cNvSpPr txBox="1"/>
          <p:nvPr/>
        </p:nvSpPr>
        <p:spPr>
          <a:xfrm>
            <a:off x="971550" y="4605338"/>
            <a:ext cx="7231063" cy="1200150"/>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Where inadmissible ERISPs back up other witnesses</a:t>
            </a:r>
          </a:p>
          <a:p>
            <a:pPr fontAlgn="auto">
              <a:spcBef>
                <a:spcPts val="0"/>
              </a:spcBef>
              <a:spcAft>
                <a:spcPts val="0"/>
              </a:spcAft>
              <a:defRPr/>
            </a:pPr>
            <a:endParaRPr lang="en-AU" b="1" i="1" dirty="0">
              <a:latin typeface="+mn-lt"/>
              <a:cs typeface="+mn-cs"/>
            </a:endParaRP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12" name="TextBox 11">
            <a:extLst>
              <a:ext uri="{FF2B5EF4-FFF2-40B4-BE49-F238E27FC236}">
                <a16:creationId xmlns:a16="http://schemas.microsoft.com/office/drawing/2014/main" id="{CE2BECBC-B549-8B15-87AE-A59F31304478}"/>
              </a:ext>
            </a:extLst>
          </p:cNvPr>
          <p:cNvSpPr txBox="1"/>
          <p:nvPr/>
        </p:nvSpPr>
        <p:spPr>
          <a:xfrm>
            <a:off x="971550" y="5084763"/>
            <a:ext cx="7231063" cy="1200150"/>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Where there is evidence of bad character</a:t>
            </a:r>
          </a:p>
          <a:p>
            <a:pPr fontAlgn="auto">
              <a:spcBef>
                <a:spcPts val="0"/>
              </a:spcBef>
              <a:spcAft>
                <a:spcPts val="0"/>
              </a:spcAft>
              <a:defRPr/>
            </a:pPr>
            <a:endParaRPr lang="en-AU" b="1" i="1" dirty="0">
              <a:latin typeface="+mn-lt"/>
              <a:cs typeface="+mn-cs"/>
            </a:endParaRP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13" name="TextBox 12">
            <a:extLst>
              <a:ext uri="{FF2B5EF4-FFF2-40B4-BE49-F238E27FC236}">
                <a16:creationId xmlns:a16="http://schemas.microsoft.com/office/drawing/2014/main" id="{C07E0745-1907-975F-A885-B021C5A7EE53}"/>
              </a:ext>
            </a:extLst>
          </p:cNvPr>
          <p:cNvSpPr txBox="1"/>
          <p:nvPr/>
        </p:nvSpPr>
        <p:spPr>
          <a:xfrm>
            <a:off x="971550" y="5589588"/>
            <a:ext cx="7231063" cy="1200150"/>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Where there is a combination of factors</a:t>
            </a:r>
          </a:p>
          <a:p>
            <a:pPr fontAlgn="auto">
              <a:spcBef>
                <a:spcPts val="0"/>
              </a:spcBef>
              <a:spcAft>
                <a:spcPts val="0"/>
              </a:spcAft>
              <a:defRPr/>
            </a:pPr>
            <a:endParaRPr lang="en-AU" b="1" i="1" dirty="0">
              <a:latin typeface="+mn-lt"/>
              <a:cs typeface="+mn-cs"/>
            </a:endParaRPr>
          </a:p>
          <a:p>
            <a:pPr fontAlgn="auto">
              <a:spcBef>
                <a:spcPts val="0"/>
              </a:spcBef>
              <a:spcAft>
                <a:spcPts val="0"/>
              </a:spcAft>
              <a:defRPr/>
            </a:pPr>
            <a:br>
              <a:rPr lang="en-AU" dirty="0">
                <a:latin typeface="+mn-lt"/>
                <a:cs typeface="+mn-cs"/>
              </a:rPr>
            </a:br>
            <a:endParaRPr lang="en-AU" dirty="0">
              <a:latin typeface="+mn-l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0" grpId="0"/>
      <p:bldP spid="11" grpId="0"/>
      <p:bldP spid="12" grpId="0"/>
      <p:bldP spid="1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D97D3B8-E6FE-EEEE-3BD4-529178C449F5}"/>
              </a:ext>
            </a:extLst>
          </p:cNvPr>
          <p:cNvSpPr txBox="1"/>
          <p:nvPr/>
        </p:nvSpPr>
        <p:spPr>
          <a:xfrm>
            <a:off x="971550" y="2660650"/>
            <a:ext cx="7231063" cy="1200150"/>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Where there is bad character of an accused or good character of a co-accused</a:t>
            </a:r>
            <a:endParaRPr lang="en-AU" b="1" i="1" dirty="0">
              <a:latin typeface="+mn-lt"/>
              <a:cs typeface="+mn-cs"/>
            </a:endParaRP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6" name="Title 2">
            <a:extLst>
              <a:ext uri="{FF2B5EF4-FFF2-40B4-BE49-F238E27FC236}">
                <a16:creationId xmlns:a16="http://schemas.microsoft.com/office/drawing/2014/main" id="{369EFB01-3272-A980-5D76-EF5ECDEC821A}"/>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Irrelevant matters</a:t>
            </a:r>
            <a:br>
              <a:rPr lang="en-AU" dirty="0"/>
            </a:br>
            <a:r>
              <a:rPr lang="en-AU" dirty="0">
                <a:solidFill>
                  <a:schemeClr val="tx2"/>
                </a:solidFill>
              </a:rPr>
              <a:t> </a:t>
            </a:r>
            <a:r>
              <a:rPr lang="en-AU" i="1" dirty="0">
                <a:solidFill>
                  <a:schemeClr val="bg1"/>
                </a:solidFill>
              </a:rPr>
              <a:t>&amp; irrelevant matters</a:t>
            </a:r>
            <a:br>
              <a:rPr lang="en-AU" dirty="0"/>
            </a:br>
            <a:endParaRPr lang="en-AU" dirty="0"/>
          </a:p>
        </p:txBody>
      </p:sp>
      <p:sp>
        <p:nvSpPr>
          <p:cNvPr id="7" name="TextBox 6">
            <a:extLst>
              <a:ext uri="{FF2B5EF4-FFF2-40B4-BE49-F238E27FC236}">
                <a16:creationId xmlns:a16="http://schemas.microsoft.com/office/drawing/2014/main" id="{87FD74E8-5DCF-CF96-06EF-C185EFAF9D9E}"/>
              </a:ext>
            </a:extLst>
          </p:cNvPr>
          <p:cNvSpPr txBox="1"/>
          <p:nvPr/>
        </p:nvSpPr>
        <p:spPr>
          <a:xfrm>
            <a:off x="971550" y="3452813"/>
            <a:ext cx="7231063" cy="1200150"/>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Where tactical considerations may result in an unjust verdict</a:t>
            </a:r>
          </a:p>
          <a:p>
            <a:pPr fontAlgn="auto">
              <a:spcBef>
                <a:spcPts val="0"/>
              </a:spcBef>
              <a:spcAft>
                <a:spcPts val="0"/>
              </a:spcAft>
              <a:defRPr/>
            </a:pPr>
            <a:endParaRPr lang="en-AU" b="1" i="1" dirty="0">
              <a:latin typeface="+mn-lt"/>
              <a:cs typeface="+mn-cs"/>
            </a:endParaRP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9" name="TextBox 8">
            <a:extLst>
              <a:ext uri="{FF2B5EF4-FFF2-40B4-BE49-F238E27FC236}">
                <a16:creationId xmlns:a16="http://schemas.microsoft.com/office/drawing/2014/main" id="{5B886D94-9F19-6B1B-792B-C945AD660458}"/>
              </a:ext>
            </a:extLst>
          </p:cNvPr>
          <p:cNvSpPr txBox="1"/>
          <p:nvPr/>
        </p:nvSpPr>
        <p:spPr>
          <a:xfrm>
            <a:off x="971550" y="3933825"/>
            <a:ext cx="7231063" cy="922338"/>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Cut-throat defences</a:t>
            </a:r>
            <a:endParaRPr lang="en-AU" b="1" i="1" dirty="0">
              <a:latin typeface="+mn-lt"/>
              <a:cs typeface="+mn-cs"/>
            </a:endParaRP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10" name="TextBox 9">
            <a:extLst>
              <a:ext uri="{FF2B5EF4-FFF2-40B4-BE49-F238E27FC236}">
                <a16:creationId xmlns:a16="http://schemas.microsoft.com/office/drawing/2014/main" id="{6F3766FF-0D1A-AFD0-7FBA-4BB784E45A3B}"/>
              </a:ext>
            </a:extLst>
          </p:cNvPr>
          <p:cNvSpPr txBox="1"/>
          <p:nvPr/>
        </p:nvSpPr>
        <p:spPr>
          <a:xfrm>
            <a:off x="971550" y="4437063"/>
            <a:ext cx="7231063" cy="1200150"/>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Other out of court statements by co-accused</a:t>
            </a:r>
          </a:p>
          <a:p>
            <a:pPr fontAlgn="auto">
              <a:spcBef>
                <a:spcPts val="0"/>
              </a:spcBef>
              <a:spcAft>
                <a:spcPts val="0"/>
              </a:spcAft>
              <a:defRPr/>
            </a:pPr>
            <a:endParaRPr lang="en-AU" b="1" i="1" dirty="0">
              <a:latin typeface="+mn-lt"/>
              <a:cs typeface="+mn-cs"/>
            </a:endParaRP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11" name="TextBox 10">
            <a:extLst>
              <a:ext uri="{FF2B5EF4-FFF2-40B4-BE49-F238E27FC236}">
                <a16:creationId xmlns:a16="http://schemas.microsoft.com/office/drawing/2014/main" id="{1E885974-917B-7BF6-CADF-8318BBF73C63}"/>
              </a:ext>
            </a:extLst>
          </p:cNvPr>
          <p:cNvSpPr txBox="1"/>
          <p:nvPr/>
        </p:nvSpPr>
        <p:spPr>
          <a:xfrm>
            <a:off x="971550" y="4892675"/>
            <a:ext cx="7231063" cy="1200150"/>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Where inadmissible ERISPs back up other witnesses</a:t>
            </a:r>
          </a:p>
          <a:p>
            <a:pPr fontAlgn="auto">
              <a:spcBef>
                <a:spcPts val="0"/>
              </a:spcBef>
              <a:spcAft>
                <a:spcPts val="0"/>
              </a:spcAft>
              <a:defRPr/>
            </a:pPr>
            <a:endParaRPr lang="en-AU" b="1" i="1" dirty="0">
              <a:latin typeface="+mn-lt"/>
              <a:cs typeface="+mn-cs"/>
            </a:endParaRPr>
          </a:p>
          <a:p>
            <a:pPr fontAlgn="auto">
              <a:spcBef>
                <a:spcPts val="0"/>
              </a:spcBef>
              <a:spcAft>
                <a:spcPts val="0"/>
              </a:spcAft>
              <a:defRPr/>
            </a:pPr>
            <a:br>
              <a:rPr lang="en-AU" dirty="0">
                <a:latin typeface="+mn-lt"/>
                <a:cs typeface="+mn-cs"/>
              </a:rPr>
            </a:br>
            <a:endParaRPr lang="en-AU" dirty="0">
              <a:latin typeface="+mn-l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0" grpId="0"/>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3A231-44A9-36AD-4587-1BFC363D34EB}"/>
              </a:ext>
            </a:extLst>
          </p:cNvPr>
          <p:cNvSpPr txBox="1">
            <a:spLocks noChangeArrowheads="1"/>
          </p:cNvSpPr>
          <p:nvPr/>
        </p:nvSpPr>
        <p:spPr bwMode="auto">
          <a:xfrm>
            <a:off x="971550" y="2660650"/>
            <a:ext cx="7231063"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i="1"/>
              <a:t>‘Put bluntly, unless we act on the assumption that criminal trials act on the evidence and in accordance with the directions of the trial judge, there is no point in having criminal jury trials’</a:t>
            </a:r>
          </a:p>
          <a:p>
            <a:pPr algn="r" eaLnBrk="1" hangingPunct="1"/>
            <a:r>
              <a:rPr lang="en-AU" altLang="en-US" b="1" i="1"/>
              <a:t>McHugh J</a:t>
            </a:r>
          </a:p>
          <a:p>
            <a:pPr eaLnBrk="1" hangingPunct="1"/>
            <a:br>
              <a:rPr lang="en-AU" altLang="en-US"/>
            </a:br>
            <a:endParaRPr lang="en-AU" altLang="en-US"/>
          </a:p>
        </p:txBody>
      </p:sp>
      <p:sp>
        <p:nvSpPr>
          <p:cNvPr id="6" name="Title 2">
            <a:extLst>
              <a:ext uri="{FF2B5EF4-FFF2-40B4-BE49-F238E27FC236}">
                <a16:creationId xmlns:a16="http://schemas.microsoft.com/office/drawing/2014/main" id="{D7ACCE94-8BA0-5E7A-D7D3-429A246DB295}"/>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Protective Directions</a:t>
            </a:r>
            <a:br>
              <a:rPr lang="en-AU" dirty="0"/>
            </a:br>
            <a:r>
              <a:rPr lang="en-AU" dirty="0">
                <a:solidFill>
                  <a:schemeClr val="tx2"/>
                </a:solidFill>
              </a:rPr>
              <a:t> </a:t>
            </a:r>
            <a:r>
              <a:rPr lang="en-AU" i="1" dirty="0">
                <a:solidFill>
                  <a:schemeClr val="tx2"/>
                </a:solidFill>
              </a:rPr>
              <a:t>Gilbert</a:t>
            </a:r>
            <a:br>
              <a:rPr lang="en-AU" dirty="0"/>
            </a:br>
            <a:endParaRPr lang="en-AU" dirty="0"/>
          </a:p>
        </p:txBody>
      </p:sp>
      <p:sp>
        <p:nvSpPr>
          <p:cNvPr id="8" name="TextBox 7">
            <a:extLst>
              <a:ext uri="{FF2B5EF4-FFF2-40B4-BE49-F238E27FC236}">
                <a16:creationId xmlns:a16="http://schemas.microsoft.com/office/drawing/2014/main" id="{644D8D21-BE76-2C49-93C3-369E75A0C34A}"/>
              </a:ext>
            </a:extLst>
          </p:cNvPr>
          <p:cNvSpPr txBox="1">
            <a:spLocks noChangeArrowheads="1"/>
          </p:cNvSpPr>
          <p:nvPr/>
        </p:nvSpPr>
        <p:spPr bwMode="auto">
          <a:xfrm>
            <a:off x="900113" y="4194175"/>
            <a:ext cx="7229475"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i="1"/>
              <a:t>‘The system of criminal justice as administered by appellate courts, requires the assumption that, as a general rule, juries understand and follow, the directions given to them by trial judges. It does not involve the assumption that their decision making is unaffected by matters of possible prejudice’</a:t>
            </a:r>
          </a:p>
          <a:p>
            <a:pPr algn="r" eaLnBrk="1" hangingPunct="1"/>
            <a:r>
              <a:rPr lang="en-AU" altLang="en-US" b="1" i="1"/>
              <a:t>Gleeson CJ</a:t>
            </a:r>
          </a:p>
          <a:p>
            <a:pPr algn="r" eaLnBrk="1" hangingPunct="1"/>
            <a:r>
              <a:rPr lang="en-AU" altLang="en-US" b="1" i="1"/>
              <a:t>Gummow J</a:t>
            </a:r>
          </a:p>
          <a:p>
            <a:pPr eaLnBrk="1" hangingPunct="1"/>
            <a:br>
              <a:rPr lang="en-AU" altLang="en-US"/>
            </a:br>
            <a:endParaRPr lang="en-AU"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14731D1-35AD-06EF-034B-D01959307D2E}"/>
              </a:ext>
            </a:extLst>
          </p:cNvPr>
          <p:cNvSpPr txBox="1">
            <a:spLocks noChangeArrowheads="1"/>
          </p:cNvSpPr>
          <p:nvPr/>
        </p:nvSpPr>
        <p:spPr bwMode="auto">
          <a:xfrm>
            <a:off x="971550" y="2660650"/>
            <a:ext cx="72310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buFont typeface="Arial" panose="020B0604020202020204" pitchFamily="34" charset="0"/>
              <a:buChar char="•"/>
            </a:pPr>
            <a:r>
              <a:rPr lang="en-AU" altLang="en-US"/>
              <a:t>A direction as to separate consideration of the cases concerning each accused</a:t>
            </a:r>
          </a:p>
        </p:txBody>
      </p:sp>
      <p:sp>
        <p:nvSpPr>
          <p:cNvPr id="6" name="Title 2">
            <a:extLst>
              <a:ext uri="{FF2B5EF4-FFF2-40B4-BE49-F238E27FC236}">
                <a16:creationId xmlns:a16="http://schemas.microsoft.com/office/drawing/2014/main" id="{E507E5BF-7695-F819-F1C2-A41762AD5FAC}"/>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Protective Directions</a:t>
            </a:r>
            <a:br>
              <a:rPr lang="en-AU" dirty="0"/>
            </a:br>
            <a:r>
              <a:rPr lang="en-AU" dirty="0">
                <a:solidFill>
                  <a:schemeClr val="tx2"/>
                </a:solidFill>
              </a:rPr>
              <a:t> </a:t>
            </a:r>
            <a:r>
              <a:rPr lang="en-AU" i="1" dirty="0">
                <a:solidFill>
                  <a:schemeClr val="bg1"/>
                </a:solidFill>
              </a:rPr>
              <a:t>&amp; </a:t>
            </a:r>
            <a:r>
              <a:rPr lang="en-AU" i="1" dirty="0">
                <a:solidFill>
                  <a:schemeClr val="tx2"/>
                </a:solidFill>
              </a:rPr>
              <a:t>model directions</a:t>
            </a:r>
            <a:br>
              <a:rPr lang="en-AU" dirty="0"/>
            </a:br>
            <a:endParaRPr lang="en-AU" dirty="0"/>
          </a:p>
        </p:txBody>
      </p:sp>
      <p:sp>
        <p:nvSpPr>
          <p:cNvPr id="4" name="TextBox 3">
            <a:extLst>
              <a:ext uri="{FF2B5EF4-FFF2-40B4-BE49-F238E27FC236}">
                <a16:creationId xmlns:a16="http://schemas.microsoft.com/office/drawing/2014/main" id="{4EB3395F-203A-1DAC-7413-C8D7E8476B23}"/>
              </a:ext>
            </a:extLst>
          </p:cNvPr>
          <p:cNvSpPr txBox="1">
            <a:spLocks noChangeArrowheads="1"/>
          </p:cNvSpPr>
          <p:nvPr/>
        </p:nvSpPr>
        <p:spPr bwMode="auto">
          <a:xfrm>
            <a:off x="971550" y="3513138"/>
            <a:ext cx="72310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buFont typeface="Arial" panose="020B0604020202020204" pitchFamily="34" charset="0"/>
              <a:buChar char="•"/>
            </a:pPr>
            <a:r>
              <a:rPr lang="en-AU" altLang="en-US"/>
              <a:t>A direction that the evidence of an accused’s recorded police interview is not available for consideration in a co-accused’s case; and</a:t>
            </a:r>
          </a:p>
        </p:txBody>
      </p:sp>
      <p:sp>
        <p:nvSpPr>
          <p:cNvPr id="7" name="TextBox 6">
            <a:extLst>
              <a:ext uri="{FF2B5EF4-FFF2-40B4-BE49-F238E27FC236}">
                <a16:creationId xmlns:a16="http://schemas.microsoft.com/office/drawing/2014/main" id="{F6969FEA-1EB2-2E1A-FC90-0FFA396A1D63}"/>
              </a:ext>
            </a:extLst>
          </p:cNvPr>
          <p:cNvSpPr txBox="1"/>
          <p:nvPr/>
        </p:nvSpPr>
        <p:spPr>
          <a:xfrm>
            <a:off x="971550" y="4583113"/>
            <a:ext cx="7231063" cy="1200150"/>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A direction as to the impermissible use of evidence of bad character of an accused, that is, the jury must not engage in propensity reasoning</a:t>
            </a:r>
          </a:p>
          <a:p>
            <a:pPr algn="r" fontAlgn="auto">
              <a:spcBef>
                <a:spcPts val="0"/>
              </a:spcBef>
              <a:spcAft>
                <a:spcPts val="0"/>
              </a:spcAft>
              <a:defRPr/>
            </a:pPr>
            <a:r>
              <a:rPr lang="en-AU" b="1" dirty="0">
                <a:latin typeface="+mn-lt"/>
                <a:cs typeface="+mn-cs"/>
              </a:rPr>
              <a:t>White &amp; </a:t>
            </a:r>
            <a:r>
              <a:rPr lang="en-AU" b="1" dirty="0" err="1">
                <a:latin typeface="+mn-lt"/>
                <a:cs typeface="+mn-cs"/>
              </a:rPr>
              <a:t>ors</a:t>
            </a:r>
            <a:r>
              <a:rPr lang="en-AU" b="1" dirty="0">
                <a:latin typeface="+mn-lt"/>
                <a:cs typeface="+mn-cs"/>
              </a:rPr>
              <a:t> (No.1)</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A461200-AF2D-D73B-31C0-9A672B5F1C42}"/>
              </a:ext>
            </a:extLst>
          </p:cNvPr>
          <p:cNvSpPr txBox="1">
            <a:spLocks noChangeArrowheads="1"/>
          </p:cNvSpPr>
          <p:nvPr/>
        </p:nvSpPr>
        <p:spPr bwMode="auto">
          <a:xfrm>
            <a:off x="971550" y="2660650"/>
            <a:ext cx="72310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a:t>Section 193 </a:t>
            </a:r>
            <a:r>
              <a:rPr lang="en-AU" altLang="en-US" i="1"/>
              <a:t>Criminal Procedure Act 2009;</a:t>
            </a:r>
          </a:p>
          <a:p>
            <a:pPr eaLnBrk="1" hangingPunct="1"/>
            <a:endParaRPr lang="en-AU" altLang="en-US"/>
          </a:p>
          <a:p>
            <a:pPr eaLnBrk="1" hangingPunct="1"/>
            <a:br>
              <a:rPr lang="en-AU" altLang="en-US"/>
            </a:br>
            <a:endParaRPr lang="en-AU" altLang="en-US"/>
          </a:p>
        </p:txBody>
      </p:sp>
      <p:sp>
        <p:nvSpPr>
          <p:cNvPr id="6" name="Title 2">
            <a:extLst>
              <a:ext uri="{FF2B5EF4-FFF2-40B4-BE49-F238E27FC236}">
                <a16:creationId xmlns:a16="http://schemas.microsoft.com/office/drawing/2014/main" id="{A58ACFBD-27D8-D6D3-03F7-656D60D61863}"/>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Other Jurisdictions</a:t>
            </a:r>
            <a:br>
              <a:rPr lang="en-AU" dirty="0"/>
            </a:br>
            <a:r>
              <a:rPr lang="en-AU" dirty="0">
                <a:solidFill>
                  <a:schemeClr val="tx2"/>
                </a:solidFill>
              </a:rPr>
              <a:t> </a:t>
            </a:r>
            <a:r>
              <a:rPr lang="en-AU" i="1" dirty="0">
                <a:solidFill>
                  <a:schemeClr val="bg1"/>
                </a:solidFill>
              </a:rPr>
              <a:t>&amp; </a:t>
            </a:r>
            <a:r>
              <a:rPr lang="en-AU" i="1" dirty="0">
                <a:solidFill>
                  <a:schemeClr val="tx2"/>
                </a:solidFill>
              </a:rPr>
              <a:t>Victoria</a:t>
            </a:r>
            <a:br>
              <a:rPr lang="en-AU" dirty="0"/>
            </a:br>
            <a:endParaRPr lang="en-AU" dirty="0"/>
          </a:p>
        </p:txBody>
      </p:sp>
      <p:sp>
        <p:nvSpPr>
          <p:cNvPr id="2" name="TextBox 1">
            <a:extLst>
              <a:ext uri="{FF2B5EF4-FFF2-40B4-BE49-F238E27FC236}">
                <a16:creationId xmlns:a16="http://schemas.microsoft.com/office/drawing/2014/main" id="{CEDE480D-977C-A266-577B-A122BD83B6F4}"/>
              </a:ext>
            </a:extLst>
          </p:cNvPr>
          <p:cNvSpPr txBox="1"/>
          <p:nvPr/>
        </p:nvSpPr>
        <p:spPr>
          <a:xfrm>
            <a:off x="1692275" y="3068638"/>
            <a:ext cx="5903913" cy="3570287"/>
          </a:xfrm>
          <a:prstGeom prst="rect">
            <a:avLst/>
          </a:prstGeom>
          <a:noFill/>
        </p:spPr>
        <p:txBody>
          <a:bodyPr>
            <a:spAutoFit/>
          </a:bodyPr>
          <a:lstStyle/>
          <a:p>
            <a:pPr marL="342900" indent="-342900" fontAlgn="auto">
              <a:spcBef>
                <a:spcPts val="0"/>
              </a:spcBef>
              <a:spcAft>
                <a:spcPts val="0"/>
              </a:spcAft>
              <a:buFont typeface="+mj-lt"/>
              <a:buAutoNum type="arabicParenR" startAt="2"/>
              <a:defRPr/>
            </a:pPr>
            <a:r>
              <a:rPr lang="en-AU" sz="1600" i="1" dirty="0">
                <a:latin typeface="+mn-lt"/>
                <a:cs typeface="+mn-cs"/>
              </a:rPr>
              <a:t>If an indictment names more than one accused, the court may order that charges against a specified accused be tried separately.</a:t>
            </a:r>
          </a:p>
          <a:p>
            <a:pPr fontAlgn="auto">
              <a:spcBef>
                <a:spcPts val="0"/>
              </a:spcBef>
              <a:spcAft>
                <a:spcPts val="0"/>
              </a:spcAft>
              <a:defRPr/>
            </a:pPr>
            <a:r>
              <a:rPr lang="en-AU" sz="1600" i="1" dirty="0">
                <a:latin typeface="+mn-lt"/>
                <a:cs typeface="+mn-cs"/>
              </a:rPr>
              <a:t> </a:t>
            </a:r>
            <a:endParaRPr lang="en-AU" sz="1600" dirty="0">
              <a:latin typeface="+mn-lt"/>
              <a:cs typeface="+mn-cs"/>
            </a:endParaRPr>
          </a:p>
          <a:p>
            <a:pPr marL="342900" indent="-342900" fontAlgn="auto">
              <a:spcBef>
                <a:spcPts val="0"/>
              </a:spcBef>
              <a:spcAft>
                <a:spcPts val="0"/>
              </a:spcAft>
              <a:buFont typeface="+mj-lt"/>
              <a:buAutoNum type="arabicParenR" startAt="3"/>
              <a:defRPr/>
            </a:pPr>
            <a:r>
              <a:rPr lang="en-AU" sz="1600" i="1" dirty="0">
                <a:latin typeface="+mn-lt"/>
                <a:cs typeface="+mn-cs"/>
              </a:rPr>
              <a:t>The court may make an order under subsection … (2) if the court considers that— </a:t>
            </a:r>
            <a:endParaRPr lang="en-AU" sz="1600" dirty="0">
              <a:latin typeface="+mn-lt"/>
              <a:cs typeface="+mn-cs"/>
            </a:endParaRPr>
          </a:p>
          <a:p>
            <a:pPr marL="1257300" lvl="2" indent="-342900" fontAlgn="auto">
              <a:spcBef>
                <a:spcPts val="0"/>
              </a:spcBef>
              <a:spcAft>
                <a:spcPts val="0"/>
              </a:spcAft>
              <a:buFont typeface="+mj-lt"/>
              <a:buAutoNum type="alphaLcParenR"/>
              <a:defRPr/>
            </a:pPr>
            <a:r>
              <a:rPr lang="en-AU" sz="1600" i="1" dirty="0">
                <a:latin typeface="+mn-lt"/>
                <a:cs typeface="+mn-cs"/>
              </a:rPr>
              <a:t>the case of an accused may be prejudiced because the accused is charged with more than one offence in the same indictment; or </a:t>
            </a:r>
            <a:endParaRPr lang="en-AU" sz="1600" dirty="0">
              <a:latin typeface="+mn-lt"/>
              <a:cs typeface="+mn-cs"/>
            </a:endParaRPr>
          </a:p>
          <a:p>
            <a:pPr marL="1257300" lvl="2" indent="-342900" fontAlgn="auto">
              <a:spcBef>
                <a:spcPts val="0"/>
              </a:spcBef>
              <a:spcAft>
                <a:spcPts val="0"/>
              </a:spcAft>
              <a:buFont typeface="+mj-lt"/>
              <a:buAutoNum type="alphaLcParenR"/>
              <a:defRPr/>
            </a:pPr>
            <a:r>
              <a:rPr lang="en-AU" sz="1600" i="1" dirty="0">
                <a:latin typeface="+mn-lt"/>
                <a:cs typeface="+mn-cs"/>
              </a:rPr>
              <a:t>a trial with the co-accused would prejudice the fair trial of the accused; or </a:t>
            </a:r>
            <a:endParaRPr lang="en-AU" sz="1600" dirty="0">
              <a:latin typeface="+mn-lt"/>
              <a:cs typeface="+mn-cs"/>
            </a:endParaRPr>
          </a:p>
          <a:p>
            <a:pPr marL="1257300" lvl="2" indent="-342900" fontAlgn="auto">
              <a:spcBef>
                <a:spcPts val="0"/>
              </a:spcBef>
              <a:spcAft>
                <a:spcPts val="0"/>
              </a:spcAft>
              <a:buFont typeface="+mj-lt"/>
              <a:buAutoNum type="alphaLcParenR"/>
              <a:defRPr/>
            </a:pPr>
            <a:r>
              <a:rPr lang="en-AU" sz="1600" i="1" dirty="0">
                <a:latin typeface="+mn-lt"/>
                <a:cs typeface="+mn-cs"/>
              </a:rPr>
              <a:t>for any other reason it is appropriate to do so. </a:t>
            </a:r>
            <a:endParaRPr lang="en-AU" sz="1600" dirty="0">
              <a:latin typeface="+mn-lt"/>
              <a:cs typeface="+mn-cs"/>
            </a:endParaRPr>
          </a:p>
          <a:p>
            <a:pPr fontAlgn="auto">
              <a:spcBef>
                <a:spcPts val="0"/>
              </a:spcBef>
              <a:spcAft>
                <a:spcPts val="0"/>
              </a:spcAft>
              <a:defRPr/>
            </a:pPr>
            <a:endParaRPr lang="en-AU" dirty="0">
              <a:latin typeface="+mn-l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4">
            <a:extLst>
              <a:ext uri="{FF2B5EF4-FFF2-40B4-BE49-F238E27FC236}">
                <a16:creationId xmlns:a16="http://schemas.microsoft.com/office/drawing/2014/main" id="{7B7EB39D-1262-02DA-77D6-8532E3DE1157}"/>
              </a:ext>
            </a:extLst>
          </p:cNvPr>
          <p:cNvSpPr txBox="1">
            <a:spLocks noChangeArrowheads="1"/>
          </p:cNvSpPr>
          <p:nvPr/>
        </p:nvSpPr>
        <p:spPr bwMode="auto">
          <a:xfrm>
            <a:off x="971550" y="2660650"/>
            <a:ext cx="72310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a:t>Section 193 </a:t>
            </a:r>
            <a:r>
              <a:rPr lang="en-AU" altLang="en-US" i="1"/>
              <a:t>Criminal Procedure Act 2009;</a:t>
            </a:r>
            <a:br>
              <a:rPr lang="en-AU" altLang="en-US"/>
            </a:br>
            <a:endParaRPr lang="en-AU" altLang="en-US"/>
          </a:p>
        </p:txBody>
      </p:sp>
      <p:sp>
        <p:nvSpPr>
          <p:cNvPr id="6" name="Title 2">
            <a:extLst>
              <a:ext uri="{FF2B5EF4-FFF2-40B4-BE49-F238E27FC236}">
                <a16:creationId xmlns:a16="http://schemas.microsoft.com/office/drawing/2014/main" id="{057AE02F-FCDE-D401-E9ED-651C7495A247}"/>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Other Jurisdictions</a:t>
            </a:r>
            <a:br>
              <a:rPr lang="en-AU" dirty="0"/>
            </a:br>
            <a:r>
              <a:rPr lang="en-AU" dirty="0">
                <a:solidFill>
                  <a:schemeClr val="tx2"/>
                </a:solidFill>
              </a:rPr>
              <a:t> </a:t>
            </a:r>
            <a:r>
              <a:rPr lang="en-AU" i="1" dirty="0">
                <a:solidFill>
                  <a:schemeClr val="bg1"/>
                </a:solidFill>
              </a:rPr>
              <a:t>&amp; </a:t>
            </a:r>
            <a:r>
              <a:rPr lang="en-AU" i="1" dirty="0">
                <a:solidFill>
                  <a:schemeClr val="tx2"/>
                </a:solidFill>
              </a:rPr>
              <a:t>Victoria</a:t>
            </a:r>
            <a:br>
              <a:rPr lang="en-AU" dirty="0"/>
            </a:br>
            <a:endParaRPr lang="en-AU" dirty="0"/>
          </a:p>
        </p:txBody>
      </p:sp>
      <p:sp>
        <p:nvSpPr>
          <p:cNvPr id="4" name="TextBox 3">
            <a:extLst>
              <a:ext uri="{FF2B5EF4-FFF2-40B4-BE49-F238E27FC236}">
                <a16:creationId xmlns:a16="http://schemas.microsoft.com/office/drawing/2014/main" id="{691A9CBF-40C7-FDA8-C8BF-C708BE19C48E}"/>
              </a:ext>
            </a:extLst>
          </p:cNvPr>
          <p:cNvSpPr txBox="1"/>
          <p:nvPr/>
        </p:nvSpPr>
        <p:spPr>
          <a:xfrm>
            <a:off x="1692275" y="3068638"/>
            <a:ext cx="5903913" cy="3570287"/>
          </a:xfrm>
          <a:prstGeom prst="rect">
            <a:avLst/>
          </a:prstGeom>
          <a:noFill/>
        </p:spPr>
        <p:txBody>
          <a:bodyPr>
            <a:spAutoFit/>
          </a:bodyPr>
          <a:lstStyle/>
          <a:p>
            <a:pPr marL="342900" indent="-342900" fontAlgn="auto">
              <a:spcBef>
                <a:spcPts val="0"/>
              </a:spcBef>
              <a:spcAft>
                <a:spcPts val="0"/>
              </a:spcAft>
              <a:buFont typeface="+mj-lt"/>
              <a:buAutoNum type="arabicParenR" startAt="2"/>
              <a:defRPr/>
            </a:pPr>
            <a:r>
              <a:rPr lang="en-AU" sz="1600" i="1" dirty="0">
                <a:latin typeface="+mn-lt"/>
                <a:cs typeface="+mn-cs"/>
              </a:rPr>
              <a:t>If an indictment names more than one accused, the court may order that charges against a specified accused be tried separately.</a:t>
            </a:r>
          </a:p>
          <a:p>
            <a:pPr fontAlgn="auto">
              <a:spcBef>
                <a:spcPts val="0"/>
              </a:spcBef>
              <a:spcAft>
                <a:spcPts val="0"/>
              </a:spcAft>
              <a:defRPr/>
            </a:pPr>
            <a:r>
              <a:rPr lang="en-AU" sz="1600" i="1" dirty="0">
                <a:latin typeface="+mn-lt"/>
                <a:cs typeface="+mn-cs"/>
              </a:rPr>
              <a:t> </a:t>
            </a:r>
            <a:endParaRPr lang="en-AU" sz="1600" dirty="0">
              <a:latin typeface="+mn-lt"/>
              <a:cs typeface="+mn-cs"/>
            </a:endParaRPr>
          </a:p>
          <a:p>
            <a:pPr marL="342900" indent="-342900" fontAlgn="auto">
              <a:spcBef>
                <a:spcPts val="0"/>
              </a:spcBef>
              <a:spcAft>
                <a:spcPts val="0"/>
              </a:spcAft>
              <a:buFont typeface="+mj-lt"/>
              <a:buAutoNum type="arabicParenR" startAt="3"/>
              <a:defRPr/>
            </a:pPr>
            <a:r>
              <a:rPr lang="en-AU" sz="1600" i="1" dirty="0">
                <a:latin typeface="+mn-lt"/>
                <a:cs typeface="+mn-cs"/>
              </a:rPr>
              <a:t>The court may make an order under subsection … (2) if the court considers that— </a:t>
            </a:r>
            <a:endParaRPr lang="en-AU" sz="1600" dirty="0">
              <a:latin typeface="+mn-lt"/>
              <a:cs typeface="+mn-cs"/>
            </a:endParaRPr>
          </a:p>
          <a:p>
            <a:pPr marL="1257300" lvl="2" indent="-342900" fontAlgn="auto">
              <a:spcBef>
                <a:spcPts val="0"/>
              </a:spcBef>
              <a:spcAft>
                <a:spcPts val="0"/>
              </a:spcAft>
              <a:buFont typeface="+mj-lt"/>
              <a:buAutoNum type="alphaLcParenR"/>
              <a:defRPr/>
            </a:pPr>
            <a:r>
              <a:rPr lang="en-AU" sz="1600" i="1" dirty="0">
                <a:latin typeface="+mn-lt"/>
                <a:cs typeface="+mn-cs"/>
              </a:rPr>
              <a:t>the case of an accused may be prejudiced because the accused is charged with more than one offence in the same indictment; or </a:t>
            </a:r>
            <a:endParaRPr lang="en-AU" sz="1600" dirty="0">
              <a:latin typeface="+mn-lt"/>
              <a:cs typeface="+mn-cs"/>
            </a:endParaRPr>
          </a:p>
          <a:p>
            <a:pPr marL="1257300" lvl="2" indent="-342900" fontAlgn="auto">
              <a:spcBef>
                <a:spcPts val="0"/>
              </a:spcBef>
              <a:spcAft>
                <a:spcPts val="0"/>
              </a:spcAft>
              <a:buFont typeface="+mj-lt"/>
              <a:buAutoNum type="alphaLcParenR"/>
              <a:defRPr/>
            </a:pPr>
            <a:r>
              <a:rPr lang="en-AU" sz="1600" b="1" i="1" dirty="0">
                <a:latin typeface="+mn-lt"/>
                <a:cs typeface="+mn-cs"/>
              </a:rPr>
              <a:t>a trial with the co-accused would prejudice the fair trial of the accused; or </a:t>
            </a:r>
            <a:endParaRPr lang="en-AU" sz="1600" b="1" dirty="0">
              <a:latin typeface="+mn-lt"/>
              <a:cs typeface="+mn-cs"/>
            </a:endParaRPr>
          </a:p>
          <a:p>
            <a:pPr marL="1257300" lvl="2" indent="-342900" fontAlgn="auto">
              <a:spcBef>
                <a:spcPts val="0"/>
              </a:spcBef>
              <a:spcAft>
                <a:spcPts val="0"/>
              </a:spcAft>
              <a:buFont typeface="+mj-lt"/>
              <a:buAutoNum type="alphaLcParenR"/>
              <a:defRPr/>
            </a:pPr>
            <a:r>
              <a:rPr lang="en-AU" sz="1600" b="1" i="1" dirty="0">
                <a:latin typeface="+mn-lt"/>
                <a:cs typeface="+mn-cs"/>
              </a:rPr>
              <a:t>for any other reason it is appropriate to do so. </a:t>
            </a:r>
            <a:endParaRPr lang="en-AU" sz="1600" b="1" dirty="0">
              <a:latin typeface="+mn-lt"/>
              <a:cs typeface="+mn-cs"/>
            </a:endParaRPr>
          </a:p>
          <a:p>
            <a:pPr fontAlgn="auto">
              <a:spcBef>
                <a:spcPts val="0"/>
              </a:spcBef>
              <a:spcAft>
                <a:spcPts val="0"/>
              </a:spcAft>
              <a:defRPr/>
            </a:pPr>
            <a:endParaRPr lang="en-AU" dirty="0">
              <a:latin typeface="+mn-lt"/>
              <a:cs typeface="+mn-cs"/>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2291CD1-48CB-003F-CE41-87AD032C4FB4}"/>
              </a:ext>
            </a:extLst>
          </p:cNvPr>
          <p:cNvSpPr>
            <a:spLocks noGrp="1"/>
          </p:cNvSpPr>
          <p:nvPr>
            <p:ph type="title"/>
          </p:nvPr>
        </p:nvSpPr>
        <p:spPr>
          <a:xfrm>
            <a:off x="1017588" y="765175"/>
            <a:ext cx="7024687" cy="1800225"/>
          </a:xfrm>
        </p:spPr>
        <p:txBody>
          <a:bodyPr rtlCol="0">
            <a:normAutofit fontScale="90000"/>
          </a:bodyPr>
          <a:lstStyle/>
          <a:p>
            <a:pPr algn="r" eaLnBrk="1" fontAlgn="auto" hangingPunct="1">
              <a:spcAft>
                <a:spcPts val="0"/>
              </a:spcAft>
              <a:defRPr/>
            </a:pPr>
            <a:r>
              <a:rPr lang="en-AU" dirty="0"/>
              <a:t>Section 21 </a:t>
            </a:r>
            <a:br>
              <a:rPr lang="en-AU" dirty="0"/>
            </a:br>
            <a:r>
              <a:rPr lang="en-AU" dirty="0"/>
              <a:t> </a:t>
            </a:r>
            <a:r>
              <a:rPr lang="en-AU" i="1" dirty="0">
                <a:solidFill>
                  <a:schemeClr val="accent2">
                    <a:lumMod val="75000"/>
                  </a:schemeClr>
                </a:solidFill>
              </a:rPr>
              <a:t>a general gateway </a:t>
            </a:r>
            <a:br>
              <a:rPr lang="en-AU" dirty="0"/>
            </a:br>
            <a:endParaRPr lang="en-AU" dirty="0"/>
          </a:p>
        </p:txBody>
      </p:sp>
      <p:sp>
        <p:nvSpPr>
          <p:cNvPr id="2" name="Content Placeholder 1">
            <a:extLst>
              <a:ext uri="{FF2B5EF4-FFF2-40B4-BE49-F238E27FC236}">
                <a16:creationId xmlns:a16="http://schemas.microsoft.com/office/drawing/2014/main" id="{8C63A793-55C0-B234-C0B0-F6BD69BC7141}"/>
              </a:ext>
            </a:extLst>
          </p:cNvPr>
          <p:cNvSpPr>
            <a:spLocks noGrp="1"/>
          </p:cNvSpPr>
          <p:nvPr>
            <p:ph idx="1"/>
          </p:nvPr>
        </p:nvSpPr>
        <p:spPr>
          <a:xfrm>
            <a:off x="860425" y="2492375"/>
            <a:ext cx="6777038" cy="792163"/>
          </a:xfrm>
        </p:spPr>
        <p:txBody>
          <a:bodyPr rtlCol="0">
            <a:normAutofit/>
          </a:bodyPr>
          <a:lstStyle/>
          <a:p>
            <a:pPr marL="68580" indent="0" eaLnBrk="1" fontAlgn="auto" hangingPunct="1">
              <a:spcAft>
                <a:spcPts val="0"/>
              </a:spcAft>
              <a:buFont typeface="Wingdings 2" panose="05020102010507070707" pitchFamily="18" charset="2"/>
              <a:buNone/>
              <a:defRPr/>
            </a:pPr>
            <a:r>
              <a:rPr lang="en-AU" sz="2000" dirty="0"/>
              <a:t>Under section 21(2) </a:t>
            </a:r>
            <a:r>
              <a:rPr lang="en-AU" sz="2000" i="1" dirty="0">
                <a:solidFill>
                  <a:schemeClr val="tx1">
                    <a:lumMod val="85000"/>
                    <a:lumOff val="15000"/>
                  </a:schemeClr>
                </a:solidFill>
              </a:rPr>
              <a:t>Criminal Procedure Act</a:t>
            </a:r>
            <a:r>
              <a:rPr lang="en-AU" sz="2000" dirty="0">
                <a:solidFill>
                  <a:schemeClr val="tx1">
                    <a:lumMod val="85000"/>
                    <a:lumOff val="15000"/>
                  </a:schemeClr>
                </a:solidFill>
              </a:rPr>
              <a:t> </a:t>
            </a:r>
            <a:r>
              <a:rPr lang="en-AU" sz="2000" dirty="0"/>
              <a:t>(NSW):</a:t>
            </a:r>
          </a:p>
          <a:p>
            <a:pPr marL="68580" indent="0" eaLnBrk="1" fontAlgn="auto" hangingPunct="1">
              <a:spcAft>
                <a:spcPts val="0"/>
              </a:spcAft>
              <a:buFont typeface="Wingdings 2" panose="05020102010507070707" pitchFamily="18" charset="2"/>
              <a:buNone/>
              <a:defRPr/>
            </a:pPr>
            <a:endParaRPr lang="en-AU" sz="1300" dirty="0"/>
          </a:p>
          <a:p>
            <a:pPr marL="68580" indent="0" eaLnBrk="1" fontAlgn="auto" hangingPunct="1">
              <a:spcAft>
                <a:spcPts val="0"/>
              </a:spcAft>
              <a:buFont typeface="Wingdings 2" panose="05020102010507070707" pitchFamily="18" charset="2"/>
              <a:buNone/>
              <a:defRPr/>
            </a:pPr>
            <a:endParaRPr lang="en-AU" sz="1300" dirty="0"/>
          </a:p>
          <a:p>
            <a:pPr marL="68580" indent="0" eaLnBrk="1" fontAlgn="auto" hangingPunct="1">
              <a:spcAft>
                <a:spcPts val="0"/>
              </a:spcAft>
              <a:buFont typeface="Wingdings 2" panose="05020102010507070707" pitchFamily="18" charset="2"/>
              <a:buNone/>
              <a:defRPr/>
            </a:pPr>
            <a:endParaRPr lang="en-AU" sz="4900" dirty="0"/>
          </a:p>
        </p:txBody>
      </p:sp>
      <p:sp>
        <p:nvSpPr>
          <p:cNvPr id="5" name="TextBox 4">
            <a:extLst>
              <a:ext uri="{FF2B5EF4-FFF2-40B4-BE49-F238E27FC236}">
                <a16:creationId xmlns:a16="http://schemas.microsoft.com/office/drawing/2014/main" id="{BF466AE2-4D2C-6B0E-643C-57A2692D023A}"/>
              </a:ext>
            </a:extLst>
          </p:cNvPr>
          <p:cNvSpPr txBox="1"/>
          <p:nvPr/>
        </p:nvSpPr>
        <p:spPr>
          <a:xfrm>
            <a:off x="971550" y="3328988"/>
            <a:ext cx="7231063" cy="1323975"/>
          </a:xfrm>
          <a:prstGeom prst="rect">
            <a:avLst/>
          </a:prstGeom>
          <a:noFill/>
        </p:spPr>
        <p:txBody>
          <a:bodyPr>
            <a:spAutoFit/>
          </a:bodyPr>
          <a:lstStyle/>
          <a:p>
            <a:pPr fontAlgn="auto">
              <a:spcBef>
                <a:spcPts val="0"/>
              </a:spcBef>
              <a:spcAft>
                <a:spcPts val="0"/>
              </a:spcAft>
              <a:defRPr/>
            </a:pPr>
            <a:r>
              <a:rPr lang="en-AU" sz="1600" i="1" dirty="0">
                <a:solidFill>
                  <a:schemeClr val="tx2"/>
                </a:solidFill>
                <a:latin typeface="+mn-lt"/>
                <a:cs typeface="+mn-cs"/>
              </a:rPr>
              <a:t>‘If of the opinion:</a:t>
            </a:r>
          </a:p>
          <a:p>
            <a:pPr marL="800100" lvl="1" indent="-342900" fontAlgn="auto">
              <a:spcBef>
                <a:spcPts val="0"/>
              </a:spcBef>
              <a:spcAft>
                <a:spcPts val="0"/>
              </a:spcAft>
              <a:buFont typeface="+mj-lt"/>
              <a:buAutoNum type="alphaLcParenR"/>
              <a:defRPr/>
            </a:pPr>
            <a:endParaRPr lang="en-AU" sz="1600" i="1" dirty="0">
              <a:solidFill>
                <a:schemeClr val="tx2">
                  <a:lumMod val="60000"/>
                  <a:lumOff val="40000"/>
                </a:schemeClr>
              </a:solidFill>
              <a:latin typeface="+mn-lt"/>
              <a:cs typeface="+mn-cs"/>
            </a:endParaRPr>
          </a:p>
          <a:p>
            <a:pPr marL="800100" lvl="1" indent="-342900" fontAlgn="auto">
              <a:spcBef>
                <a:spcPts val="0"/>
              </a:spcBef>
              <a:spcAft>
                <a:spcPts val="0"/>
              </a:spcAft>
              <a:buFont typeface="+mj-lt"/>
              <a:buAutoNum type="alphaLcParenR"/>
              <a:defRPr/>
            </a:pPr>
            <a:r>
              <a:rPr lang="en-AU" sz="1600" i="1" dirty="0">
                <a:solidFill>
                  <a:schemeClr val="tx2">
                    <a:lumMod val="40000"/>
                    <a:lumOff val="60000"/>
                  </a:schemeClr>
                </a:solidFill>
                <a:latin typeface="+mn-lt"/>
                <a:cs typeface="+mn-cs"/>
              </a:rPr>
              <a:t>that an accused person may be prejudiced or embarrassed in his or her defence by reason of being charged with more than one offence on the same indictment, or</a:t>
            </a:r>
            <a:endParaRPr lang="en-AU" sz="1600" dirty="0">
              <a:solidFill>
                <a:schemeClr val="tx2">
                  <a:lumMod val="40000"/>
                  <a:lumOff val="60000"/>
                </a:schemeClr>
              </a:solidFill>
              <a:latin typeface="+mn-lt"/>
              <a:cs typeface="+mn-cs"/>
            </a:endParaRPr>
          </a:p>
        </p:txBody>
      </p:sp>
      <p:sp>
        <p:nvSpPr>
          <p:cNvPr id="15365" name="TextBox 6">
            <a:extLst>
              <a:ext uri="{FF2B5EF4-FFF2-40B4-BE49-F238E27FC236}">
                <a16:creationId xmlns:a16="http://schemas.microsoft.com/office/drawing/2014/main" id="{C1DD5960-F82F-90CA-6028-D6EC8B695939}"/>
              </a:ext>
            </a:extLst>
          </p:cNvPr>
          <p:cNvSpPr txBox="1">
            <a:spLocks noChangeArrowheads="1"/>
          </p:cNvSpPr>
          <p:nvPr/>
        </p:nvSpPr>
        <p:spPr bwMode="auto">
          <a:xfrm>
            <a:off x="1123950" y="5148263"/>
            <a:ext cx="72310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sz="1600" i="1">
                <a:solidFill>
                  <a:schemeClr val="tx2"/>
                </a:solidFill>
              </a:rPr>
              <a:t>the court may order a separate trial of any count or counts in the indictment.’</a:t>
            </a:r>
            <a:endParaRPr lang="en-AU" altLang="en-US" sz="1600">
              <a:solidFill>
                <a:schemeClr val="tx2"/>
              </a:solidFill>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CF6D33-8E05-7888-377F-E946A537B5BE}"/>
              </a:ext>
            </a:extLst>
          </p:cNvPr>
          <p:cNvSpPr txBox="1">
            <a:spLocks noChangeArrowheads="1"/>
          </p:cNvSpPr>
          <p:nvPr/>
        </p:nvSpPr>
        <p:spPr bwMode="auto">
          <a:xfrm>
            <a:off x="971550" y="2660650"/>
            <a:ext cx="72310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a:t>section 278(2) </a:t>
            </a:r>
            <a:r>
              <a:rPr lang="en-AU" altLang="en-US" i="1"/>
              <a:t>Criminal Law Consolidation Act 1935</a:t>
            </a:r>
            <a:r>
              <a:rPr lang="en-AU" altLang="en-US"/>
              <a:t>:</a:t>
            </a:r>
          </a:p>
          <a:p>
            <a:pPr eaLnBrk="1" hangingPunct="1"/>
            <a:endParaRPr lang="en-AU" altLang="en-US"/>
          </a:p>
        </p:txBody>
      </p:sp>
      <p:sp>
        <p:nvSpPr>
          <p:cNvPr id="6" name="Title 2">
            <a:extLst>
              <a:ext uri="{FF2B5EF4-FFF2-40B4-BE49-F238E27FC236}">
                <a16:creationId xmlns:a16="http://schemas.microsoft.com/office/drawing/2014/main" id="{D331EE62-6F1D-4F05-808F-009C9447F1A9}"/>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Other Jurisdictions</a:t>
            </a:r>
            <a:br>
              <a:rPr lang="en-AU" dirty="0"/>
            </a:br>
            <a:r>
              <a:rPr lang="en-AU" dirty="0">
                <a:solidFill>
                  <a:schemeClr val="tx2"/>
                </a:solidFill>
              </a:rPr>
              <a:t> </a:t>
            </a:r>
            <a:r>
              <a:rPr lang="en-AU" i="1" dirty="0">
                <a:solidFill>
                  <a:schemeClr val="bg1"/>
                </a:solidFill>
              </a:rPr>
              <a:t>&amp; </a:t>
            </a:r>
            <a:r>
              <a:rPr lang="en-AU" i="1" dirty="0">
                <a:solidFill>
                  <a:schemeClr val="tx2"/>
                </a:solidFill>
              </a:rPr>
              <a:t>South Australia</a:t>
            </a:r>
            <a:br>
              <a:rPr lang="en-AU" dirty="0"/>
            </a:br>
            <a:endParaRPr lang="en-AU" dirty="0"/>
          </a:p>
        </p:txBody>
      </p:sp>
      <p:sp>
        <p:nvSpPr>
          <p:cNvPr id="2" name="TextBox 1">
            <a:extLst>
              <a:ext uri="{FF2B5EF4-FFF2-40B4-BE49-F238E27FC236}">
                <a16:creationId xmlns:a16="http://schemas.microsoft.com/office/drawing/2014/main" id="{82953213-7451-4A48-6C6C-D078F5819FCF}"/>
              </a:ext>
            </a:extLst>
          </p:cNvPr>
          <p:cNvSpPr txBox="1">
            <a:spLocks noChangeArrowheads="1"/>
          </p:cNvSpPr>
          <p:nvPr/>
        </p:nvSpPr>
        <p:spPr bwMode="auto">
          <a:xfrm>
            <a:off x="1547813" y="3213100"/>
            <a:ext cx="6624637"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marL="0" lvl="1" eaLnBrk="1" hangingPunct="1"/>
            <a:r>
              <a:rPr lang="en-AU" altLang="en-US" i="1"/>
              <a:t>Where before trial, or at any stage of a trial, the court is of the opinion that an accused person may be prejudiced or embarrassed in his defence by reason of being charged with more than one offence in the same information or that, for any other reason, it is desirable to direct that an accused person should be tried separately for any one or more offences charged in an information the court may order a separate trial of any count or counts of the information.</a:t>
            </a:r>
            <a:endParaRPr lang="en-AU" altLang="en-US"/>
          </a:p>
          <a:p>
            <a:pPr eaLnBrk="1" hangingPunct="1"/>
            <a:endParaRPr lang="en-AU"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Box 4">
            <a:extLst>
              <a:ext uri="{FF2B5EF4-FFF2-40B4-BE49-F238E27FC236}">
                <a16:creationId xmlns:a16="http://schemas.microsoft.com/office/drawing/2014/main" id="{9016488F-31F2-1B5D-48E2-07F1FD14EA53}"/>
              </a:ext>
            </a:extLst>
          </p:cNvPr>
          <p:cNvSpPr txBox="1">
            <a:spLocks noChangeArrowheads="1"/>
          </p:cNvSpPr>
          <p:nvPr/>
        </p:nvSpPr>
        <p:spPr bwMode="auto">
          <a:xfrm>
            <a:off x="971550" y="2660650"/>
            <a:ext cx="72310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a:t>section 278(2) </a:t>
            </a:r>
            <a:r>
              <a:rPr lang="en-AU" altLang="en-US" i="1"/>
              <a:t>Criminal Law Consolidation Act 1935</a:t>
            </a:r>
            <a:r>
              <a:rPr lang="en-AU" altLang="en-US"/>
              <a:t>:</a:t>
            </a:r>
          </a:p>
          <a:p>
            <a:pPr eaLnBrk="1" hangingPunct="1"/>
            <a:endParaRPr lang="en-AU" altLang="en-US"/>
          </a:p>
          <a:p>
            <a:pPr eaLnBrk="1" hangingPunct="1"/>
            <a:br>
              <a:rPr lang="en-AU" altLang="en-US"/>
            </a:br>
            <a:endParaRPr lang="en-AU" altLang="en-US"/>
          </a:p>
        </p:txBody>
      </p:sp>
      <p:sp>
        <p:nvSpPr>
          <p:cNvPr id="6" name="Title 2">
            <a:extLst>
              <a:ext uri="{FF2B5EF4-FFF2-40B4-BE49-F238E27FC236}">
                <a16:creationId xmlns:a16="http://schemas.microsoft.com/office/drawing/2014/main" id="{91D3CAF8-CEDC-CD9E-98C9-4F3552DD54C3}"/>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Other Jurisdictions</a:t>
            </a:r>
            <a:br>
              <a:rPr lang="en-AU" dirty="0"/>
            </a:br>
            <a:r>
              <a:rPr lang="en-AU" dirty="0">
                <a:solidFill>
                  <a:schemeClr val="tx2"/>
                </a:solidFill>
              </a:rPr>
              <a:t> </a:t>
            </a:r>
            <a:r>
              <a:rPr lang="en-AU" i="1" dirty="0">
                <a:solidFill>
                  <a:schemeClr val="bg1"/>
                </a:solidFill>
              </a:rPr>
              <a:t>&amp; </a:t>
            </a:r>
            <a:r>
              <a:rPr lang="en-AU" i="1" dirty="0">
                <a:solidFill>
                  <a:schemeClr val="tx2"/>
                </a:solidFill>
              </a:rPr>
              <a:t>South Australia</a:t>
            </a:r>
            <a:br>
              <a:rPr lang="en-AU" dirty="0"/>
            </a:br>
            <a:endParaRPr lang="en-AU" dirty="0"/>
          </a:p>
        </p:txBody>
      </p:sp>
      <p:sp>
        <p:nvSpPr>
          <p:cNvPr id="44036" name="TextBox 6">
            <a:extLst>
              <a:ext uri="{FF2B5EF4-FFF2-40B4-BE49-F238E27FC236}">
                <a16:creationId xmlns:a16="http://schemas.microsoft.com/office/drawing/2014/main" id="{F0ED0A1F-8494-0AE7-C8B3-53334AF80552}"/>
              </a:ext>
            </a:extLst>
          </p:cNvPr>
          <p:cNvSpPr txBox="1">
            <a:spLocks noChangeArrowheads="1"/>
          </p:cNvSpPr>
          <p:nvPr/>
        </p:nvSpPr>
        <p:spPr bwMode="auto">
          <a:xfrm>
            <a:off x="1547813" y="3213100"/>
            <a:ext cx="6624637"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marL="0" lvl="1" eaLnBrk="1" hangingPunct="1"/>
            <a:r>
              <a:rPr lang="en-AU" altLang="en-US" i="1"/>
              <a:t>Where before trial, or at any stage of a trial, the court is of the opinion that an accused person may be prejudiced or embarrassed in his defence by reason of being charged with more than one offence in the same information or that, </a:t>
            </a:r>
            <a:r>
              <a:rPr lang="en-AU" altLang="en-US" b="1" i="1"/>
              <a:t>for any other reason, it is desirable to direct that an accused person should be tried separately </a:t>
            </a:r>
            <a:r>
              <a:rPr lang="en-AU" altLang="en-US" i="1"/>
              <a:t>for any one or more offences charged in an information the court may order a separate trial of any count or counts of the information.</a:t>
            </a:r>
            <a:endParaRPr lang="en-AU" altLang="en-US"/>
          </a:p>
          <a:p>
            <a:pPr eaLnBrk="1" hangingPunct="1"/>
            <a:endParaRPr lang="en-AU" altLang="en-US"/>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4">
            <a:extLst>
              <a:ext uri="{FF2B5EF4-FFF2-40B4-BE49-F238E27FC236}">
                <a16:creationId xmlns:a16="http://schemas.microsoft.com/office/drawing/2014/main" id="{DC392B45-FC9D-7EBC-8591-50CEF4D984C7}"/>
              </a:ext>
            </a:extLst>
          </p:cNvPr>
          <p:cNvSpPr txBox="1">
            <a:spLocks noChangeArrowheads="1"/>
          </p:cNvSpPr>
          <p:nvPr/>
        </p:nvSpPr>
        <p:spPr bwMode="auto">
          <a:xfrm>
            <a:off x="971550" y="2420938"/>
            <a:ext cx="72310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b="1"/>
              <a:t>VU PHAM</a:t>
            </a:r>
          </a:p>
          <a:p>
            <a:pPr eaLnBrk="1" hangingPunct="1"/>
            <a:br>
              <a:rPr lang="en-AU" altLang="en-US"/>
            </a:br>
            <a:endParaRPr lang="en-AU" altLang="en-US"/>
          </a:p>
        </p:txBody>
      </p:sp>
      <p:sp>
        <p:nvSpPr>
          <p:cNvPr id="6" name="Title 2">
            <a:extLst>
              <a:ext uri="{FF2B5EF4-FFF2-40B4-BE49-F238E27FC236}">
                <a16:creationId xmlns:a16="http://schemas.microsoft.com/office/drawing/2014/main" id="{BE482399-3CEF-8971-B612-C9524017E61A}"/>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Case Studies</a:t>
            </a:r>
            <a:br>
              <a:rPr lang="en-AU" dirty="0"/>
            </a:br>
            <a:r>
              <a:rPr lang="en-AU" dirty="0">
                <a:solidFill>
                  <a:schemeClr val="tx2"/>
                </a:solidFill>
              </a:rPr>
              <a:t> </a:t>
            </a:r>
            <a:r>
              <a:rPr lang="en-AU" i="1" dirty="0">
                <a:solidFill>
                  <a:schemeClr val="bg1"/>
                </a:solidFill>
              </a:rPr>
              <a:t>&amp; </a:t>
            </a:r>
            <a:br>
              <a:rPr lang="en-AU" dirty="0"/>
            </a:br>
            <a:endParaRPr lang="en-AU" dirty="0"/>
          </a:p>
        </p:txBody>
      </p:sp>
      <p:sp>
        <p:nvSpPr>
          <p:cNvPr id="2" name="TextBox 1">
            <a:extLst>
              <a:ext uri="{FF2B5EF4-FFF2-40B4-BE49-F238E27FC236}">
                <a16:creationId xmlns:a16="http://schemas.microsoft.com/office/drawing/2014/main" id="{7D869DBA-E892-3E44-10DA-4034F30B4720}"/>
              </a:ext>
            </a:extLst>
          </p:cNvPr>
          <p:cNvSpPr txBox="1">
            <a:spLocks noChangeArrowheads="1"/>
          </p:cNvSpPr>
          <p:nvPr/>
        </p:nvSpPr>
        <p:spPr bwMode="auto">
          <a:xfrm>
            <a:off x="971550" y="2916238"/>
            <a:ext cx="2447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b="1"/>
              <a:t>HAZAIRIN</a:t>
            </a:r>
            <a:r>
              <a:rPr lang="en-AU" altLang="en-US"/>
              <a:t> </a:t>
            </a:r>
            <a:r>
              <a:rPr lang="en-AU" altLang="en-US" b="1"/>
              <a:t>ISKANDER</a:t>
            </a:r>
          </a:p>
        </p:txBody>
      </p:sp>
      <p:sp>
        <p:nvSpPr>
          <p:cNvPr id="3" name="TextBox 2">
            <a:extLst>
              <a:ext uri="{FF2B5EF4-FFF2-40B4-BE49-F238E27FC236}">
                <a16:creationId xmlns:a16="http://schemas.microsoft.com/office/drawing/2014/main" id="{2B9427F2-CE3B-C2C0-F6DB-66EA7680EBFD}"/>
              </a:ext>
            </a:extLst>
          </p:cNvPr>
          <p:cNvSpPr txBox="1">
            <a:spLocks noChangeArrowheads="1"/>
          </p:cNvSpPr>
          <p:nvPr/>
        </p:nvSpPr>
        <p:spPr bwMode="auto">
          <a:xfrm>
            <a:off x="971550" y="3429000"/>
            <a:ext cx="3513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b="1"/>
              <a:t>HARPREET</a:t>
            </a:r>
            <a:r>
              <a:rPr lang="en-AU" altLang="en-US"/>
              <a:t> </a:t>
            </a:r>
            <a:r>
              <a:rPr lang="en-AU" altLang="en-US" b="1"/>
              <a:t>SINGH</a:t>
            </a:r>
          </a:p>
        </p:txBody>
      </p:sp>
      <p:sp>
        <p:nvSpPr>
          <p:cNvPr id="8" name="TextBox 7">
            <a:extLst>
              <a:ext uri="{FF2B5EF4-FFF2-40B4-BE49-F238E27FC236}">
                <a16:creationId xmlns:a16="http://schemas.microsoft.com/office/drawing/2014/main" id="{03BA10F4-5852-8CD3-F45F-3D5F89A13390}"/>
              </a:ext>
            </a:extLst>
          </p:cNvPr>
          <p:cNvSpPr txBox="1">
            <a:spLocks noChangeArrowheads="1"/>
          </p:cNvSpPr>
          <p:nvPr/>
        </p:nvSpPr>
        <p:spPr bwMode="auto">
          <a:xfrm>
            <a:off x="971550" y="3933825"/>
            <a:ext cx="28797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b="1"/>
              <a:t>WHITE</a:t>
            </a:r>
            <a:r>
              <a:rPr lang="en-AU" altLang="en-US"/>
              <a:t> </a:t>
            </a:r>
            <a:r>
              <a:rPr lang="en-AU" altLang="en-US" b="1"/>
              <a:t>&amp;ORS (NO.1)</a:t>
            </a:r>
          </a:p>
        </p:txBody>
      </p:sp>
      <p:sp>
        <p:nvSpPr>
          <p:cNvPr id="9" name="TextBox 8">
            <a:extLst>
              <a:ext uri="{FF2B5EF4-FFF2-40B4-BE49-F238E27FC236}">
                <a16:creationId xmlns:a16="http://schemas.microsoft.com/office/drawing/2014/main" id="{CB6E5F38-CF8A-CB16-14A6-B89D740C6C66}"/>
              </a:ext>
            </a:extLst>
          </p:cNvPr>
          <p:cNvSpPr txBox="1">
            <a:spLocks noChangeArrowheads="1"/>
          </p:cNvSpPr>
          <p:nvPr/>
        </p:nvSpPr>
        <p:spPr bwMode="auto">
          <a:xfrm>
            <a:off x="971550" y="4437063"/>
            <a:ext cx="4321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b="1"/>
              <a:t>SAMUEL LOCKETT</a:t>
            </a:r>
          </a:p>
        </p:txBody>
      </p:sp>
      <p:sp>
        <p:nvSpPr>
          <p:cNvPr id="10" name="TextBox 9">
            <a:extLst>
              <a:ext uri="{FF2B5EF4-FFF2-40B4-BE49-F238E27FC236}">
                <a16:creationId xmlns:a16="http://schemas.microsoft.com/office/drawing/2014/main" id="{BDA9A0D2-FC77-A4A9-C25D-4A91E22A50CB}"/>
              </a:ext>
            </a:extLst>
          </p:cNvPr>
          <p:cNvSpPr txBox="1">
            <a:spLocks noChangeArrowheads="1"/>
          </p:cNvSpPr>
          <p:nvPr/>
        </p:nvSpPr>
        <p:spPr bwMode="auto">
          <a:xfrm>
            <a:off x="971550" y="4941888"/>
            <a:ext cx="38877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b="1"/>
              <a:t>PETER KEARNS</a:t>
            </a:r>
          </a:p>
        </p:txBody>
      </p:sp>
      <p:sp>
        <p:nvSpPr>
          <p:cNvPr id="11" name="TextBox 10">
            <a:extLst>
              <a:ext uri="{FF2B5EF4-FFF2-40B4-BE49-F238E27FC236}">
                <a16:creationId xmlns:a16="http://schemas.microsoft.com/office/drawing/2014/main" id="{26D466D7-8AB2-EB79-35A8-E6C0C8265D45}"/>
              </a:ext>
            </a:extLst>
          </p:cNvPr>
          <p:cNvSpPr txBox="1">
            <a:spLocks noChangeArrowheads="1"/>
          </p:cNvSpPr>
          <p:nvPr/>
        </p:nvSpPr>
        <p:spPr bwMode="auto">
          <a:xfrm>
            <a:off x="971550" y="5445125"/>
            <a:ext cx="2952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b="1"/>
              <a:t>ETHAN MCKELLAR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8" grpId="0"/>
      <p:bldP spid="9" grpId="0"/>
      <p:bldP spid="10" grpId="0"/>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7AFDB92-68C9-3146-4C94-1E16FC0E5163}"/>
              </a:ext>
            </a:extLst>
          </p:cNvPr>
          <p:cNvSpPr txBox="1"/>
          <p:nvPr/>
        </p:nvSpPr>
        <p:spPr>
          <a:xfrm>
            <a:off x="971550" y="2660650"/>
            <a:ext cx="7231063" cy="923925"/>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Do it early</a:t>
            </a: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6" name="Title 2">
            <a:extLst>
              <a:ext uri="{FF2B5EF4-FFF2-40B4-BE49-F238E27FC236}">
                <a16:creationId xmlns:a16="http://schemas.microsoft.com/office/drawing/2014/main" id="{3F0ADDA8-3E99-8279-DF5B-29AEC12F1B91}"/>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Practical Considerations</a:t>
            </a:r>
            <a:br>
              <a:rPr lang="en-AU" dirty="0"/>
            </a:br>
            <a:r>
              <a:rPr lang="en-AU" dirty="0">
                <a:solidFill>
                  <a:schemeClr val="tx2"/>
                </a:solidFill>
              </a:rPr>
              <a:t> </a:t>
            </a:r>
            <a:r>
              <a:rPr lang="en-AU" i="1" dirty="0">
                <a:solidFill>
                  <a:schemeClr val="bg1"/>
                </a:solidFill>
              </a:rPr>
              <a:t>&amp; South Australia</a:t>
            </a:r>
            <a:br>
              <a:rPr lang="en-AU" dirty="0"/>
            </a:br>
            <a:endParaRPr lang="en-AU" dirty="0"/>
          </a:p>
        </p:txBody>
      </p:sp>
      <p:sp>
        <p:nvSpPr>
          <p:cNvPr id="4" name="TextBox 3">
            <a:extLst>
              <a:ext uri="{FF2B5EF4-FFF2-40B4-BE49-F238E27FC236}">
                <a16:creationId xmlns:a16="http://schemas.microsoft.com/office/drawing/2014/main" id="{9627E7DA-7345-1C7F-ABC4-7319A64230B7}"/>
              </a:ext>
            </a:extLst>
          </p:cNvPr>
          <p:cNvSpPr txBox="1"/>
          <p:nvPr/>
        </p:nvSpPr>
        <p:spPr>
          <a:xfrm>
            <a:off x="971550" y="3141663"/>
            <a:ext cx="7231063" cy="922337"/>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Analyse the evidence carefully</a:t>
            </a: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7" name="TextBox 6">
            <a:extLst>
              <a:ext uri="{FF2B5EF4-FFF2-40B4-BE49-F238E27FC236}">
                <a16:creationId xmlns:a16="http://schemas.microsoft.com/office/drawing/2014/main" id="{1FCDAE6C-F27C-E118-EBFC-821B8C79DFA9}"/>
              </a:ext>
            </a:extLst>
          </p:cNvPr>
          <p:cNvSpPr txBox="1"/>
          <p:nvPr/>
        </p:nvSpPr>
        <p:spPr>
          <a:xfrm>
            <a:off x="941388" y="3657600"/>
            <a:ext cx="7231062" cy="923925"/>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Prepare detailed written submissions</a:t>
            </a: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8" name="TextBox 7">
            <a:extLst>
              <a:ext uri="{FF2B5EF4-FFF2-40B4-BE49-F238E27FC236}">
                <a16:creationId xmlns:a16="http://schemas.microsoft.com/office/drawing/2014/main" id="{A7E6143F-961B-B935-88D2-070981230CA4}"/>
              </a:ext>
            </a:extLst>
          </p:cNvPr>
          <p:cNvSpPr txBox="1">
            <a:spLocks noChangeArrowheads="1"/>
          </p:cNvSpPr>
          <p:nvPr/>
        </p:nvSpPr>
        <p:spPr bwMode="auto">
          <a:xfrm>
            <a:off x="941388" y="4140200"/>
            <a:ext cx="72310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buFont typeface="Arial" panose="020B0604020202020204" pitchFamily="34" charset="0"/>
              <a:buChar char="•"/>
            </a:pPr>
            <a:r>
              <a:rPr lang="en-AU" altLang="en-US"/>
              <a:t>Consider a 5F appeal</a:t>
            </a:r>
          </a:p>
        </p:txBody>
      </p:sp>
      <p:sp>
        <p:nvSpPr>
          <p:cNvPr id="9" name="TextBox 8">
            <a:extLst>
              <a:ext uri="{FF2B5EF4-FFF2-40B4-BE49-F238E27FC236}">
                <a16:creationId xmlns:a16="http://schemas.microsoft.com/office/drawing/2014/main" id="{528D9F2A-A4AF-4DDD-D11A-33803463812F}"/>
              </a:ext>
            </a:extLst>
          </p:cNvPr>
          <p:cNvSpPr txBox="1"/>
          <p:nvPr/>
        </p:nvSpPr>
        <p:spPr>
          <a:xfrm>
            <a:off x="971550" y="4665663"/>
            <a:ext cx="7231063" cy="923925"/>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AU" dirty="0">
                <a:latin typeface="+mn-lt"/>
                <a:cs typeface="+mn-cs"/>
              </a:rPr>
              <a:t>Review the evidence during the trial</a:t>
            </a:r>
          </a:p>
          <a:p>
            <a:pPr fontAlgn="auto">
              <a:spcBef>
                <a:spcPts val="0"/>
              </a:spcBef>
              <a:spcAft>
                <a:spcPts val="0"/>
              </a:spcAft>
              <a:defRPr/>
            </a:pPr>
            <a:br>
              <a:rPr lang="en-AU" dirty="0">
                <a:latin typeface="+mn-lt"/>
                <a:cs typeface="+mn-cs"/>
              </a:rPr>
            </a:br>
            <a:endParaRPr lang="en-AU" dirty="0">
              <a:latin typeface="+mn-l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2AB62519-1673-4520-05B8-69207729BABC}"/>
              </a:ext>
            </a:extLst>
          </p:cNvPr>
          <p:cNvSpPr txBox="1">
            <a:spLocks/>
          </p:cNvSpPr>
          <p:nvPr/>
        </p:nvSpPr>
        <p:spPr>
          <a:xfrm>
            <a:off x="1017588" y="908050"/>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br>
              <a:rPr lang="en-AU" dirty="0"/>
            </a:br>
            <a:r>
              <a:rPr lang="en-AU" dirty="0">
                <a:solidFill>
                  <a:schemeClr val="tx2"/>
                </a:solidFill>
              </a:rPr>
              <a:t> </a:t>
            </a:r>
            <a:r>
              <a:rPr lang="en-AU" i="1" dirty="0">
                <a:solidFill>
                  <a:schemeClr val="bg1"/>
                </a:solidFill>
              </a:rPr>
              <a:t>&amp; South Australia</a:t>
            </a:r>
            <a:br>
              <a:rPr lang="en-AU" dirty="0"/>
            </a:br>
            <a:endParaRPr lang="en-AU" dirty="0"/>
          </a:p>
        </p:txBody>
      </p:sp>
      <p:sp>
        <p:nvSpPr>
          <p:cNvPr id="2" name="TextBox 1">
            <a:extLst>
              <a:ext uri="{FF2B5EF4-FFF2-40B4-BE49-F238E27FC236}">
                <a16:creationId xmlns:a16="http://schemas.microsoft.com/office/drawing/2014/main" id="{CE6E746F-9975-B488-19F1-F43D37B16ECC}"/>
              </a:ext>
            </a:extLst>
          </p:cNvPr>
          <p:cNvSpPr txBox="1">
            <a:spLocks noChangeArrowheads="1"/>
          </p:cNvSpPr>
          <p:nvPr/>
        </p:nvSpPr>
        <p:spPr bwMode="auto">
          <a:xfrm>
            <a:off x="7740650" y="5732463"/>
            <a:ext cx="863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sz="4000" i="1"/>
              <a:t>fin</a:t>
            </a:r>
          </a:p>
        </p:txBody>
      </p:sp>
      <p:sp>
        <p:nvSpPr>
          <p:cNvPr id="3" name="TextBox 2">
            <a:extLst>
              <a:ext uri="{FF2B5EF4-FFF2-40B4-BE49-F238E27FC236}">
                <a16:creationId xmlns:a16="http://schemas.microsoft.com/office/drawing/2014/main" id="{A8375FE0-6B02-D7F8-64B0-91F8FF67326D}"/>
              </a:ext>
            </a:extLst>
          </p:cNvPr>
          <p:cNvSpPr txBox="1"/>
          <p:nvPr/>
        </p:nvSpPr>
        <p:spPr>
          <a:xfrm rot="16200000">
            <a:off x="5238751" y="1970087"/>
            <a:ext cx="6432550" cy="276225"/>
          </a:xfrm>
          <a:prstGeom prst="rect">
            <a:avLst/>
          </a:prstGeom>
          <a:noFill/>
        </p:spPr>
        <p:txBody>
          <a:bodyPr>
            <a:spAutoFit/>
          </a:bodyPr>
          <a:lstStyle/>
          <a:p>
            <a:pPr fontAlgn="auto">
              <a:spcBef>
                <a:spcPts val="0"/>
              </a:spcBef>
              <a:spcAft>
                <a:spcPts val="0"/>
              </a:spcAft>
              <a:defRPr/>
            </a:pPr>
            <a:r>
              <a:rPr lang="en-AU" sz="1200" spc="300" dirty="0">
                <a:solidFill>
                  <a:schemeClr val="tx2">
                    <a:lumMod val="40000"/>
                    <a:lumOff val="60000"/>
                  </a:schemeClr>
                </a:solidFill>
                <a:latin typeface="+mn-lt"/>
                <a:cs typeface="+mn-cs"/>
              </a:rPr>
              <a:t>Michael P King | Marion Benjamin 2015</a:t>
            </a:r>
          </a:p>
        </p:txBody>
      </p:sp>
      <p:sp>
        <p:nvSpPr>
          <p:cNvPr id="4" name="TextBox 3">
            <a:extLst>
              <a:ext uri="{FF2B5EF4-FFF2-40B4-BE49-F238E27FC236}">
                <a16:creationId xmlns:a16="http://schemas.microsoft.com/office/drawing/2014/main" id="{E67EAE97-1CCB-E0B1-B4DA-5B7EE1B3FF78}"/>
              </a:ext>
            </a:extLst>
          </p:cNvPr>
          <p:cNvSpPr txBox="1"/>
          <p:nvPr/>
        </p:nvSpPr>
        <p:spPr>
          <a:xfrm rot="16200000">
            <a:off x="8248650" y="5187951"/>
            <a:ext cx="403225" cy="400050"/>
          </a:xfrm>
          <a:prstGeom prst="rect">
            <a:avLst/>
          </a:prstGeom>
          <a:noFill/>
        </p:spPr>
        <p:txBody>
          <a:bodyPr>
            <a:spAutoFit/>
          </a:bodyPr>
          <a:lstStyle/>
          <a:p>
            <a:pPr fontAlgn="auto">
              <a:spcBef>
                <a:spcPts val="0"/>
              </a:spcBef>
              <a:spcAft>
                <a:spcPts val="0"/>
              </a:spcAft>
              <a:defRPr/>
            </a:pPr>
            <a:r>
              <a:rPr lang="en-AU" sz="2000" dirty="0">
                <a:solidFill>
                  <a:schemeClr val="tx2">
                    <a:lumMod val="40000"/>
                    <a:lumOff val="60000"/>
                  </a:schemeClr>
                </a:solidFill>
                <a:latin typeface="+mn-lt"/>
                <a:cs typeface="+mn-cs"/>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F5FC50A-A14D-A5C0-045C-73D1D9D21D5E}"/>
              </a:ext>
            </a:extLst>
          </p:cNvPr>
          <p:cNvSpPr>
            <a:spLocks noGrp="1"/>
          </p:cNvSpPr>
          <p:nvPr>
            <p:ph type="title"/>
          </p:nvPr>
        </p:nvSpPr>
        <p:spPr>
          <a:xfrm>
            <a:off x="1017588" y="765175"/>
            <a:ext cx="7024687" cy="1800225"/>
          </a:xfrm>
        </p:spPr>
        <p:txBody>
          <a:bodyPr rtlCol="0">
            <a:normAutofit fontScale="90000"/>
          </a:bodyPr>
          <a:lstStyle/>
          <a:p>
            <a:pPr algn="r" eaLnBrk="1" fontAlgn="auto" hangingPunct="1">
              <a:spcAft>
                <a:spcPts val="0"/>
              </a:spcAft>
              <a:defRPr/>
            </a:pPr>
            <a:r>
              <a:rPr lang="en-AU" dirty="0"/>
              <a:t>Section 21 </a:t>
            </a:r>
            <a:br>
              <a:rPr lang="en-AU" dirty="0"/>
            </a:br>
            <a:r>
              <a:rPr lang="en-AU" dirty="0"/>
              <a:t> </a:t>
            </a:r>
            <a:r>
              <a:rPr lang="en-AU" i="1" dirty="0">
                <a:solidFill>
                  <a:schemeClr val="accent2">
                    <a:lumMod val="75000"/>
                  </a:schemeClr>
                </a:solidFill>
              </a:rPr>
              <a:t>a general gateway </a:t>
            </a:r>
            <a:br>
              <a:rPr lang="en-AU" dirty="0"/>
            </a:br>
            <a:endParaRPr lang="en-AU" dirty="0"/>
          </a:p>
        </p:txBody>
      </p:sp>
      <p:sp>
        <p:nvSpPr>
          <p:cNvPr id="2" name="Content Placeholder 1">
            <a:extLst>
              <a:ext uri="{FF2B5EF4-FFF2-40B4-BE49-F238E27FC236}">
                <a16:creationId xmlns:a16="http://schemas.microsoft.com/office/drawing/2014/main" id="{9E070F80-FF0B-102F-9DCD-331BD3CB7F70}"/>
              </a:ext>
            </a:extLst>
          </p:cNvPr>
          <p:cNvSpPr>
            <a:spLocks noGrp="1"/>
          </p:cNvSpPr>
          <p:nvPr>
            <p:ph idx="1"/>
          </p:nvPr>
        </p:nvSpPr>
        <p:spPr>
          <a:xfrm>
            <a:off x="860425" y="2492375"/>
            <a:ext cx="6777038" cy="792163"/>
          </a:xfrm>
        </p:spPr>
        <p:txBody>
          <a:bodyPr rtlCol="0">
            <a:normAutofit/>
          </a:bodyPr>
          <a:lstStyle/>
          <a:p>
            <a:pPr marL="68580" indent="0" eaLnBrk="1" fontAlgn="auto" hangingPunct="1">
              <a:spcAft>
                <a:spcPts val="0"/>
              </a:spcAft>
              <a:buFont typeface="Wingdings 2" panose="05020102010507070707" pitchFamily="18" charset="2"/>
              <a:buNone/>
              <a:defRPr/>
            </a:pPr>
            <a:r>
              <a:rPr lang="en-AU" sz="2000" dirty="0"/>
              <a:t>Under section 21(2) </a:t>
            </a:r>
            <a:r>
              <a:rPr lang="en-AU" sz="2000" i="1" dirty="0">
                <a:solidFill>
                  <a:schemeClr val="tx1">
                    <a:lumMod val="85000"/>
                    <a:lumOff val="15000"/>
                  </a:schemeClr>
                </a:solidFill>
              </a:rPr>
              <a:t>Criminal Procedure Act</a:t>
            </a:r>
            <a:r>
              <a:rPr lang="en-AU" sz="2000" dirty="0">
                <a:solidFill>
                  <a:schemeClr val="tx1">
                    <a:lumMod val="85000"/>
                    <a:lumOff val="15000"/>
                  </a:schemeClr>
                </a:solidFill>
              </a:rPr>
              <a:t> </a:t>
            </a:r>
            <a:r>
              <a:rPr lang="en-AU" sz="2000" dirty="0"/>
              <a:t>(NSW):</a:t>
            </a:r>
          </a:p>
          <a:p>
            <a:pPr marL="68580" indent="0" eaLnBrk="1" fontAlgn="auto" hangingPunct="1">
              <a:spcAft>
                <a:spcPts val="0"/>
              </a:spcAft>
              <a:buFont typeface="Wingdings 2" panose="05020102010507070707" pitchFamily="18" charset="2"/>
              <a:buNone/>
              <a:defRPr/>
            </a:pPr>
            <a:endParaRPr lang="en-AU" sz="1300" dirty="0"/>
          </a:p>
          <a:p>
            <a:pPr marL="68580" indent="0" eaLnBrk="1" fontAlgn="auto" hangingPunct="1">
              <a:spcAft>
                <a:spcPts val="0"/>
              </a:spcAft>
              <a:buFont typeface="Wingdings 2" panose="05020102010507070707" pitchFamily="18" charset="2"/>
              <a:buNone/>
              <a:defRPr/>
            </a:pPr>
            <a:endParaRPr lang="en-AU" sz="1300" dirty="0"/>
          </a:p>
          <a:p>
            <a:pPr marL="68580" indent="0" eaLnBrk="1" fontAlgn="auto" hangingPunct="1">
              <a:spcAft>
                <a:spcPts val="0"/>
              </a:spcAft>
              <a:buFont typeface="Wingdings 2" panose="05020102010507070707" pitchFamily="18" charset="2"/>
              <a:buNone/>
              <a:defRPr/>
            </a:pPr>
            <a:endParaRPr lang="en-AU" sz="4900" dirty="0"/>
          </a:p>
        </p:txBody>
      </p:sp>
      <p:sp>
        <p:nvSpPr>
          <p:cNvPr id="5" name="TextBox 4">
            <a:extLst>
              <a:ext uri="{FF2B5EF4-FFF2-40B4-BE49-F238E27FC236}">
                <a16:creationId xmlns:a16="http://schemas.microsoft.com/office/drawing/2014/main" id="{1AD1B05F-48BF-38E8-4A9F-72C6252BAC6E}"/>
              </a:ext>
            </a:extLst>
          </p:cNvPr>
          <p:cNvSpPr txBox="1"/>
          <p:nvPr/>
        </p:nvSpPr>
        <p:spPr>
          <a:xfrm>
            <a:off x="971550" y="3328988"/>
            <a:ext cx="7231063" cy="1570037"/>
          </a:xfrm>
          <a:prstGeom prst="rect">
            <a:avLst/>
          </a:prstGeom>
          <a:noFill/>
        </p:spPr>
        <p:txBody>
          <a:bodyPr>
            <a:spAutoFit/>
          </a:bodyPr>
          <a:lstStyle/>
          <a:p>
            <a:pPr fontAlgn="auto">
              <a:spcBef>
                <a:spcPts val="0"/>
              </a:spcBef>
              <a:spcAft>
                <a:spcPts val="0"/>
              </a:spcAft>
              <a:defRPr/>
            </a:pPr>
            <a:r>
              <a:rPr lang="en-AU" sz="1600" i="1" dirty="0">
                <a:latin typeface="+mn-lt"/>
                <a:cs typeface="+mn-cs"/>
              </a:rPr>
              <a:t>‘If of the opinion:</a:t>
            </a:r>
          </a:p>
          <a:p>
            <a:pPr marL="800100" lvl="1" indent="-342900" fontAlgn="auto">
              <a:spcBef>
                <a:spcPts val="0"/>
              </a:spcBef>
              <a:spcAft>
                <a:spcPts val="0"/>
              </a:spcAft>
              <a:buFont typeface="+mj-lt"/>
              <a:buAutoNum type="alphaLcParenR"/>
              <a:defRPr/>
            </a:pPr>
            <a:endParaRPr lang="en-AU" sz="1600" i="1" dirty="0">
              <a:solidFill>
                <a:schemeClr val="tx2">
                  <a:lumMod val="60000"/>
                  <a:lumOff val="40000"/>
                </a:schemeClr>
              </a:solidFill>
              <a:latin typeface="+mn-lt"/>
              <a:cs typeface="+mn-cs"/>
            </a:endParaRPr>
          </a:p>
          <a:p>
            <a:pPr marL="800100" lvl="1" indent="-342900" fontAlgn="auto">
              <a:spcBef>
                <a:spcPts val="0"/>
              </a:spcBef>
              <a:spcAft>
                <a:spcPts val="0"/>
              </a:spcAft>
              <a:buFont typeface="+mj-lt"/>
              <a:buAutoNum type="alphaLcParenR" startAt="2"/>
              <a:defRPr/>
            </a:pPr>
            <a:r>
              <a:rPr lang="en-AU" sz="1600" i="1" dirty="0">
                <a:latin typeface="+mn-lt"/>
                <a:cs typeface="+mn-cs"/>
              </a:rPr>
              <a:t>that for any other reason it is desirable to direct that an accused person be tried separately for any one of more offences charged in an indictment, the court may order a separate trial of any count or counts in the indictment.’</a:t>
            </a:r>
            <a:endParaRPr lang="en-AU" sz="1600" dirty="0">
              <a:latin typeface="+mn-lt"/>
              <a:cs typeface="+mn-cs"/>
            </a:endParaRPr>
          </a:p>
        </p:txBody>
      </p:sp>
      <p:sp>
        <p:nvSpPr>
          <p:cNvPr id="7" name="TextBox 6">
            <a:extLst>
              <a:ext uri="{FF2B5EF4-FFF2-40B4-BE49-F238E27FC236}">
                <a16:creationId xmlns:a16="http://schemas.microsoft.com/office/drawing/2014/main" id="{52CA3F73-3E81-8EB3-ECF6-CB8AC6EC43F1}"/>
              </a:ext>
            </a:extLst>
          </p:cNvPr>
          <p:cNvSpPr txBox="1">
            <a:spLocks noChangeArrowheads="1"/>
          </p:cNvSpPr>
          <p:nvPr/>
        </p:nvSpPr>
        <p:spPr bwMode="auto">
          <a:xfrm>
            <a:off x="1123950" y="5148263"/>
            <a:ext cx="72310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sz="1600" i="1">
                <a:solidFill>
                  <a:schemeClr val="tx2"/>
                </a:solidFill>
              </a:rPr>
              <a:t>the court may order a separate trial of any count or counts in the indictment.’</a:t>
            </a:r>
            <a:endParaRPr lang="en-AU" altLang="en-US" sz="1600">
              <a:solidFill>
                <a:schemeClr val="tx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150E78B-927B-EC4A-36E9-72453B7E4DD0}"/>
              </a:ext>
            </a:extLst>
          </p:cNvPr>
          <p:cNvSpPr>
            <a:spLocks noGrp="1"/>
          </p:cNvSpPr>
          <p:nvPr>
            <p:ph type="title"/>
          </p:nvPr>
        </p:nvSpPr>
        <p:spPr>
          <a:xfrm>
            <a:off x="1017588" y="765175"/>
            <a:ext cx="7024687" cy="1800225"/>
          </a:xfrm>
        </p:spPr>
        <p:txBody>
          <a:bodyPr rtlCol="0">
            <a:normAutofit fontScale="90000"/>
          </a:bodyPr>
          <a:lstStyle/>
          <a:p>
            <a:pPr algn="r" eaLnBrk="1" fontAlgn="auto" hangingPunct="1">
              <a:spcAft>
                <a:spcPts val="0"/>
              </a:spcAft>
              <a:defRPr/>
            </a:pPr>
            <a:r>
              <a:rPr lang="en-AU" dirty="0"/>
              <a:t>Section 21 </a:t>
            </a:r>
            <a:br>
              <a:rPr lang="en-AU" dirty="0"/>
            </a:br>
            <a:r>
              <a:rPr lang="en-AU" dirty="0"/>
              <a:t> </a:t>
            </a:r>
            <a:r>
              <a:rPr lang="en-AU" i="1" dirty="0">
                <a:solidFill>
                  <a:schemeClr val="accent2">
                    <a:lumMod val="75000"/>
                  </a:schemeClr>
                </a:solidFill>
              </a:rPr>
              <a:t>a general gateway </a:t>
            </a:r>
            <a:br>
              <a:rPr lang="en-AU" dirty="0"/>
            </a:br>
            <a:endParaRPr lang="en-AU" dirty="0"/>
          </a:p>
        </p:txBody>
      </p:sp>
      <p:sp>
        <p:nvSpPr>
          <p:cNvPr id="2" name="Content Placeholder 1">
            <a:extLst>
              <a:ext uri="{FF2B5EF4-FFF2-40B4-BE49-F238E27FC236}">
                <a16:creationId xmlns:a16="http://schemas.microsoft.com/office/drawing/2014/main" id="{3B489E38-B913-F91E-4B45-69724CD06864}"/>
              </a:ext>
            </a:extLst>
          </p:cNvPr>
          <p:cNvSpPr>
            <a:spLocks noGrp="1"/>
          </p:cNvSpPr>
          <p:nvPr>
            <p:ph idx="1"/>
          </p:nvPr>
        </p:nvSpPr>
        <p:spPr>
          <a:xfrm>
            <a:off x="860425" y="2492375"/>
            <a:ext cx="6777038" cy="792163"/>
          </a:xfrm>
        </p:spPr>
        <p:txBody>
          <a:bodyPr rtlCol="0">
            <a:normAutofit/>
          </a:bodyPr>
          <a:lstStyle/>
          <a:p>
            <a:pPr marL="68580" indent="0" eaLnBrk="1" fontAlgn="auto" hangingPunct="1">
              <a:spcAft>
                <a:spcPts val="0"/>
              </a:spcAft>
              <a:buFont typeface="Wingdings 2" panose="05020102010507070707" pitchFamily="18" charset="2"/>
              <a:buNone/>
              <a:defRPr/>
            </a:pPr>
            <a:r>
              <a:rPr lang="en-AU" sz="2000" dirty="0"/>
              <a:t>Under section 21(2) </a:t>
            </a:r>
            <a:r>
              <a:rPr lang="en-AU" sz="2000" i="1" dirty="0">
                <a:solidFill>
                  <a:schemeClr val="tx1">
                    <a:lumMod val="85000"/>
                    <a:lumOff val="15000"/>
                  </a:schemeClr>
                </a:solidFill>
              </a:rPr>
              <a:t>Criminal Procedure Act</a:t>
            </a:r>
            <a:r>
              <a:rPr lang="en-AU" sz="2000" dirty="0">
                <a:solidFill>
                  <a:schemeClr val="tx1">
                    <a:lumMod val="85000"/>
                    <a:lumOff val="15000"/>
                  </a:schemeClr>
                </a:solidFill>
              </a:rPr>
              <a:t> </a:t>
            </a:r>
            <a:r>
              <a:rPr lang="en-AU" sz="2000" dirty="0"/>
              <a:t>(NSW):</a:t>
            </a:r>
          </a:p>
          <a:p>
            <a:pPr marL="68580" indent="0" eaLnBrk="1" fontAlgn="auto" hangingPunct="1">
              <a:spcAft>
                <a:spcPts val="0"/>
              </a:spcAft>
              <a:buFont typeface="Wingdings 2" panose="05020102010507070707" pitchFamily="18" charset="2"/>
              <a:buNone/>
              <a:defRPr/>
            </a:pPr>
            <a:endParaRPr lang="en-AU" sz="1300" dirty="0"/>
          </a:p>
          <a:p>
            <a:pPr marL="68580" indent="0" eaLnBrk="1" fontAlgn="auto" hangingPunct="1">
              <a:spcAft>
                <a:spcPts val="0"/>
              </a:spcAft>
              <a:buFont typeface="Wingdings 2" panose="05020102010507070707" pitchFamily="18" charset="2"/>
              <a:buNone/>
              <a:defRPr/>
            </a:pPr>
            <a:endParaRPr lang="en-AU" sz="1300" dirty="0"/>
          </a:p>
          <a:p>
            <a:pPr marL="68580" indent="0" eaLnBrk="1" fontAlgn="auto" hangingPunct="1">
              <a:spcAft>
                <a:spcPts val="0"/>
              </a:spcAft>
              <a:buFont typeface="Wingdings 2" panose="05020102010507070707" pitchFamily="18" charset="2"/>
              <a:buNone/>
              <a:defRPr/>
            </a:pPr>
            <a:endParaRPr lang="en-AU" sz="4900" dirty="0"/>
          </a:p>
        </p:txBody>
      </p:sp>
      <p:sp>
        <p:nvSpPr>
          <p:cNvPr id="5" name="TextBox 4">
            <a:extLst>
              <a:ext uri="{FF2B5EF4-FFF2-40B4-BE49-F238E27FC236}">
                <a16:creationId xmlns:a16="http://schemas.microsoft.com/office/drawing/2014/main" id="{71991C37-1908-3EF2-C872-222BBFF4D864}"/>
              </a:ext>
            </a:extLst>
          </p:cNvPr>
          <p:cNvSpPr txBox="1"/>
          <p:nvPr/>
        </p:nvSpPr>
        <p:spPr>
          <a:xfrm>
            <a:off x="971550" y="3328988"/>
            <a:ext cx="7231063" cy="1601787"/>
          </a:xfrm>
          <a:prstGeom prst="rect">
            <a:avLst/>
          </a:prstGeom>
          <a:noFill/>
        </p:spPr>
        <p:txBody>
          <a:bodyPr>
            <a:spAutoFit/>
          </a:bodyPr>
          <a:lstStyle/>
          <a:p>
            <a:pPr fontAlgn="auto">
              <a:spcBef>
                <a:spcPts val="0"/>
              </a:spcBef>
              <a:spcAft>
                <a:spcPts val="0"/>
              </a:spcAft>
              <a:defRPr/>
            </a:pPr>
            <a:r>
              <a:rPr lang="en-AU" sz="1600" i="1" dirty="0">
                <a:latin typeface="+mn-lt"/>
                <a:cs typeface="+mn-cs"/>
              </a:rPr>
              <a:t>‘If of the opinion:</a:t>
            </a:r>
          </a:p>
          <a:p>
            <a:pPr marL="800100" lvl="1" indent="-342900" fontAlgn="auto">
              <a:spcBef>
                <a:spcPts val="0"/>
              </a:spcBef>
              <a:spcAft>
                <a:spcPts val="0"/>
              </a:spcAft>
              <a:buFont typeface="+mj-lt"/>
              <a:buAutoNum type="alphaLcParenR"/>
              <a:defRPr/>
            </a:pPr>
            <a:endParaRPr lang="en-AU" sz="1600" i="1" dirty="0">
              <a:solidFill>
                <a:schemeClr val="tx2">
                  <a:lumMod val="60000"/>
                  <a:lumOff val="40000"/>
                </a:schemeClr>
              </a:solidFill>
              <a:latin typeface="+mn-lt"/>
              <a:cs typeface="+mn-cs"/>
            </a:endParaRPr>
          </a:p>
          <a:p>
            <a:pPr marL="800100" lvl="1" indent="-342900" fontAlgn="auto">
              <a:spcBef>
                <a:spcPts val="0"/>
              </a:spcBef>
              <a:spcAft>
                <a:spcPts val="0"/>
              </a:spcAft>
              <a:buFont typeface="+mj-lt"/>
              <a:buAutoNum type="alphaLcParenR" startAt="2"/>
              <a:defRPr/>
            </a:pPr>
            <a:r>
              <a:rPr lang="en-AU" sz="1600" i="1" dirty="0">
                <a:latin typeface="+mn-lt"/>
                <a:cs typeface="+mn-cs"/>
              </a:rPr>
              <a:t>that </a:t>
            </a:r>
            <a:r>
              <a:rPr lang="en-AU" sz="1600" b="1" i="1" dirty="0">
                <a:latin typeface="+mn-lt"/>
                <a:cs typeface="+mn-cs"/>
              </a:rPr>
              <a:t>for any other reason it is desirable to direct that an accused person be tried separately </a:t>
            </a:r>
            <a:r>
              <a:rPr lang="en-AU" sz="1600" i="1" dirty="0">
                <a:latin typeface="+mn-lt"/>
                <a:cs typeface="+mn-cs"/>
              </a:rPr>
              <a:t>for any one of more offences charged in an indictment, the court may order a separate trial of any count or counts in the indictment.’</a:t>
            </a:r>
            <a:endParaRPr lang="en-AU" sz="1600" dirty="0">
              <a:latin typeface="+mn-lt"/>
              <a:cs typeface="+mn-cs"/>
            </a:endParaRPr>
          </a:p>
        </p:txBody>
      </p:sp>
      <p:sp>
        <p:nvSpPr>
          <p:cNvPr id="17413" name="TextBox 6">
            <a:extLst>
              <a:ext uri="{FF2B5EF4-FFF2-40B4-BE49-F238E27FC236}">
                <a16:creationId xmlns:a16="http://schemas.microsoft.com/office/drawing/2014/main" id="{562D125E-0E6B-9E7F-519F-4DB2B4911E14}"/>
              </a:ext>
            </a:extLst>
          </p:cNvPr>
          <p:cNvSpPr txBox="1">
            <a:spLocks noChangeArrowheads="1"/>
          </p:cNvSpPr>
          <p:nvPr/>
        </p:nvSpPr>
        <p:spPr bwMode="auto">
          <a:xfrm>
            <a:off x="1123950" y="5148263"/>
            <a:ext cx="72310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sz="1600" i="1">
                <a:solidFill>
                  <a:schemeClr val="tx2"/>
                </a:solidFill>
              </a:rPr>
              <a:t>the court may order a separate trial of any count or counts in the indictment.’</a:t>
            </a:r>
            <a:endParaRPr lang="en-AU" altLang="en-US" sz="1600">
              <a:solidFill>
                <a:schemeClr val="tx2"/>
              </a:solidFill>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71684E7-5966-73A4-2E09-0781C324AB6E}"/>
              </a:ext>
            </a:extLst>
          </p:cNvPr>
          <p:cNvSpPr>
            <a:spLocks noGrp="1"/>
          </p:cNvSpPr>
          <p:nvPr>
            <p:ph type="title"/>
          </p:nvPr>
        </p:nvSpPr>
        <p:spPr>
          <a:xfrm>
            <a:off x="1017588" y="765175"/>
            <a:ext cx="7024687" cy="1800225"/>
          </a:xfrm>
        </p:spPr>
        <p:txBody>
          <a:bodyPr rtlCol="0">
            <a:normAutofit fontScale="90000"/>
          </a:bodyPr>
          <a:lstStyle/>
          <a:p>
            <a:pPr algn="r" eaLnBrk="1" fontAlgn="auto" hangingPunct="1">
              <a:spcAft>
                <a:spcPts val="0"/>
              </a:spcAft>
              <a:defRPr/>
            </a:pPr>
            <a:r>
              <a:rPr lang="en-AU" dirty="0"/>
              <a:t>England</a:t>
            </a:r>
            <a:br>
              <a:rPr lang="en-AU" dirty="0"/>
            </a:br>
            <a:r>
              <a:rPr lang="en-AU" dirty="0"/>
              <a:t> </a:t>
            </a:r>
            <a:r>
              <a:rPr lang="en-AU" i="1" dirty="0" err="1">
                <a:solidFill>
                  <a:schemeClr val="accent2">
                    <a:lumMod val="75000"/>
                  </a:schemeClr>
                </a:solidFill>
              </a:rPr>
              <a:t>ancester</a:t>
            </a:r>
            <a:r>
              <a:rPr lang="en-AU" i="1" dirty="0">
                <a:solidFill>
                  <a:schemeClr val="accent2">
                    <a:lumMod val="75000"/>
                  </a:schemeClr>
                </a:solidFill>
              </a:rPr>
              <a:t> of s21</a:t>
            </a:r>
            <a:br>
              <a:rPr lang="en-AU" dirty="0"/>
            </a:br>
            <a:endParaRPr lang="en-AU" dirty="0"/>
          </a:p>
        </p:txBody>
      </p:sp>
      <p:sp>
        <p:nvSpPr>
          <p:cNvPr id="2" name="Content Placeholder 1">
            <a:extLst>
              <a:ext uri="{FF2B5EF4-FFF2-40B4-BE49-F238E27FC236}">
                <a16:creationId xmlns:a16="http://schemas.microsoft.com/office/drawing/2014/main" id="{C5344753-48D6-04B0-BB77-33AD2DB2DB1C}"/>
              </a:ext>
            </a:extLst>
          </p:cNvPr>
          <p:cNvSpPr>
            <a:spLocks noGrp="1"/>
          </p:cNvSpPr>
          <p:nvPr>
            <p:ph idx="1"/>
          </p:nvPr>
        </p:nvSpPr>
        <p:spPr>
          <a:xfrm>
            <a:off x="860425" y="2492375"/>
            <a:ext cx="6777038" cy="865188"/>
          </a:xfrm>
        </p:spPr>
        <p:txBody>
          <a:bodyPr/>
          <a:lstStyle/>
          <a:p>
            <a:pPr marL="68263" indent="0" eaLnBrk="1" hangingPunct="1">
              <a:buFont typeface="Wingdings 2" panose="05020102010507070707" pitchFamily="18" charset="2"/>
              <a:buNone/>
            </a:pPr>
            <a:r>
              <a:rPr lang="en-AU" altLang="en-US" sz="2000"/>
              <a:t>Under section section 5(3) </a:t>
            </a:r>
            <a:r>
              <a:rPr lang="en-AU" altLang="en-US" sz="2000" i="1"/>
              <a:t>Indictments Act 1915</a:t>
            </a:r>
          </a:p>
          <a:p>
            <a:pPr marL="68263" indent="0" eaLnBrk="1" hangingPunct="1">
              <a:buFont typeface="Wingdings 2" panose="05020102010507070707" pitchFamily="18" charset="2"/>
              <a:buNone/>
            </a:pPr>
            <a:endParaRPr lang="en-AU" altLang="en-US" sz="1300"/>
          </a:p>
          <a:p>
            <a:pPr marL="68263" indent="0" eaLnBrk="1" hangingPunct="1">
              <a:buFont typeface="Wingdings 2" panose="05020102010507070707" pitchFamily="18" charset="2"/>
              <a:buNone/>
            </a:pPr>
            <a:endParaRPr lang="en-AU" altLang="en-US" sz="4900"/>
          </a:p>
        </p:txBody>
      </p:sp>
      <p:sp>
        <p:nvSpPr>
          <p:cNvPr id="5" name="TextBox 4">
            <a:extLst>
              <a:ext uri="{FF2B5EF4-FFF2-40B4-BE49-F238E27FC236}">
                <a16:creationId xmlns:a16="http://schemas.microsoft.com/office/drawing/2014/main" id="{F3C01BF4-9EDE-7B24-C03E-BF4BF1FDA6FD}"/>
              </a:ext>
            </a:extLst>
          </p:cNvPr>
          <p:cNvSpPr txBox="1">
            <a:spLocks noChangeArrowheads="1"/>
          </p:cNvSpPr>
          <p:nvPr/>
        </p:nvSpPr>
        <p:spPr bwMode="auto">
          <a:xfrm>
            <a:off x="1476375" y="3389313"/>
            <a:ext cx="6726238" cy="215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sz="1600">
                <a:solidFill>
                  <a:schemeClr val="tx2"/>
                </a:solidFill>
              </a:rPr>
              <a:t>‘</a:t>
            </a:r>
            <a:r>
              <a:rPr lang="en-AU" altLang="en-US" sz="1600" i="1">
                <a:solidFill>
                  <a:schemeClr val="tx2"/>
                </a:solidFill>
              </a:rPr>
              <a:t>Where, before trial, or at any stage of a trial, the court is of opinion that a person accused may be prejudiced or embarrassed in his defence by reason of being charged with more than one offence in the same indictment, or that for any other reason it is desirable to direct that the person should be tried separately</a:t>
            </a:r>
            <a:r>
              <a:rPr lang="en-AU" altLang="en-US" i="1">
                <a:solidFill>
                  <a:schemeClr val="tx2"/>
                </a:solidFill>
              </a:rPr>
              <a:t> </a:t>
            </a:r>
            <a:r>
              <a:rPr lang="en-AU" altLang="en-US" sz="1600" i="1">
                <a:solidFill>
                  <a:schemeClr val="tx2"/>
                </a:solidFill>
              </a:rPr>
              <a:t>for any one or more offences charged in an indictment, the court may order a separate trial of any count or counts of such indictment.</a:t>
            </a:r>
            <a:endParaRPr lang="en-AU" altLang="en-US" sz="1600">
              <a:solidFill>
                <a:schemeClr val="tx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9F9CC68-C90E-4BDB-78A6-A53BB2ECA9C0}"/>
              </a:ext>
            </a:extLst>
          </p:cNvPr>
          <p:cNvSpPr>
            <a:spLocks noGrp="1"/>
          </p:cNvSpPr>
          <p:nvPr>
            <p:ph type="title"/>
          </p:nvPr>
        </p:nvSpPr>
        <p:spPr>
          <a:xfrm>
            <a:off x="1017588" y="765175"/>
            <a:ext cx="7024687" cy="1800225"/>
          </a:xfrm>
        </p:spPr>
        <p:txBody>
          <a:bodyPr rtlCol="0">
            <a:normAutofit fontScale="90000"/>
          </a:bodyPr>
          <a:lstStyle/>
          <a:p>
            <a:pPr algn="r" eaLnBrk="1" fontAlgn="auto" hangingPunct="1">
              <a:spcAft>
                <a:spcPts val="0"/>
              </a:spcAft>
              <a:defRPr/>
            </a:pPr>
            <a:r>
              <a:rPr lang="en-AU" dirty="0"/>
              <a:t>England</a:t>
            </a:r>
            <a:br>
              <a:rPr lang="en-AU" dirty="0"/>
            </a:br>
            <a:r>
              <a:rPr lang="en-AU" dirty="0"/>
              <a:t> </a:t>
            </a:r>
            <a:r>
              <a:rPr lang="en-AU" i="1" dirty="0" err="1">
                <a:solidFill>
                  <a:schemeClr val="accent2">
                    <a:lumMod val="75000"/>
                  </a:schemeClr>
                </a:solidFill>
              </a:rPr>
              <a:t>ancester</a:t>
            </a:r>
            <a:r>
              <a:rPr lang="en-AU" i="1" dirty="0">
                <a:solidFill>
                  <a:schemeClr val="accent2">
                    <a:lumMod val="75000"/>
                  </a:schemeClr>
                </a:solidFill>
              </a:rPr>
              <a:t> of s21</a:t>
            </a:r>
            <a:br>
              <a:rPr lang="en-AU" dirty="0"/>
            </a:br>
            <a:endParaRPr lang="en-AU" dirty="0"/>
          </a:p>
        </p:txBody>
      </p:sp>
      <p:sp>
        <p:nvSpPr>
          <p:cNvPr id="19459" name="Content Placeholder 1">
            <a:extLst>
              <a:ext uri="{FF2B5EF4-FFF2-40B4-BE49-F238E27FC236}">
                <a16:creationId xmlns:a16="http://schemas.microsoft.com/office/drawing/2014/main" id="{0E658674-52EE-E595-4B52-95322D796681}"/>
              </a:ext>
            </a:extLst>
          </p:cNvPr>
          <p:cNvSpPr>
            <a:spLocks noGrp="1"/>
          </p:cNvSpPr>
          <p:nvPr>
            <p:ph idx="1"/>
          </p:nvPr>
        </p:nvSpPr>
        <p:spPr>
          <a:xfrm>
            <a:off x="860425" y="2492375"/>
            <a:ext cx="6777038" cy="865188"/>
          </a:xfrm>
        </p:spPr>
        <p:txBody>
          <a:bodyPr/>
          <a:lstStyle/>
          <a:p>
            <a:pPr marL="68263" indent="0" eaLnBrk="1" hangingPunct="1">
              <a:buFont typeface="Wingdings 2" panose="05020102010507070707" pitchFamily="18" charset="2"/>
              <a:buNone/>
            </a:pPr>
            <a:r>
              <a:rPr lang="en-AU" altLang="en-US" sz="2000"/>
              <a:t>Under section section 5(3) </a:t>
            </a:r>
            <a:r>
              <a:rPr lang="en-AU" altLang="en-US" sz="2000" i="1"/>
              <a:t>Indictments Act 1915</a:t>
            </a:r>
          </a:p>
          <a:p>
            <a:pPr marL="68263" indent="0" eaLnBrk="1" hangingPunct="1">
              <a:buFont typeface="Wingdings 2" panose="05020102010507070707" pitchFamily="18" charset="2"/>
              <a:buNone/>
            </a:pPr>
            <a:endParaRPr lang="en-AU" altLang="en-US" sz="1300"/>
          </a:p>
          <a:p>
            <a:pPr marL="68263" indent="0" eaLnBrk="1" hangingPunct="1">
              <a:buFont typeface="Wingdings 2" panose="05020102010507070707" pitchFamily="18" charset="2"/>
              <a:buNone/>
            </a:pPr>
            <a:endParaRPr lang="en-AU" altLang="en-US" sz="4900"/>
          </a:p>
        </p:txBody>
      </p:sp>
      <p:sp>
        <p:nvSpPr>
          <p:cNvPr id="19460" name="TextBox 4">
            <a:extLst>
              <a:ext uri="{FF2B5EF4-FFF2-40B4-BE49-F238E27FC236}">
                <a16:creationId xmlns:a16="http://schemas.microsoft.com/office/drawing/2014/main" id="{5B98AF9D-C6B8-41F0-45B5-FD70F71E0D1F}"/>
              </a:ext>
            </a:extLst>
          </p:cNvPr>
          <p:cNvSpPr txBox="1">
            <a:spLocks noChangeArrowheads="1"/>
          </p:cNvSpPr>
          <p:nvPr/>
        </p:nvSpPr>
        <p:spPr bwMode="auto">
          <a:xfrm>
            <a:off x="1476375" y="3389313"/>
            <a:ext cx="6726238"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eaLnBrk="1" hangingPunct="1"/>
            <a:r>
              <a:rPr lang="en-AU" altLang="en-US" sz="1600">
                <a:solidFill>
                  <a:schemeClr val="tx2"/>
                </a:solidFill>
              </a:rPr>
              <a:t>‘</a:t>
            </a:r>
            <a:r>
              <a:rPr lang="en-AU" altLang="en-US" sz="1600" i="1">
                <a:solidFill>
                  <a:schemeClr val="tx2"/>
                </a:solidFill>
              </a:rPr>
              <a:t>Where, before trial, or at any stage of a trial, the court is of opinion that a person accused may be prejudiced or embarrassed in his defence by reason of being charged with more than one offence in the same indictment, or </a:t>
            </a:r>
            <a:r>
              <a:rPr lang="en-AU" altLang="en-US" sz="1600" i="1"/>
              <a:t>that </a:t>
            </a:r>
            <a:r>
              <a:rPr lang="en-AU" altLang="en-US" sz="1600" b="1" i="1"/>
              <a:t>for any other reason it is desirable to direct that the person should be tried separately</a:t>
            </a:r>
            <a:r>
              <a:rPr lang="en-AU" altLang="en-US" sz="1600" i="1">
                <a:solidFill>
                  <a:schemeClr val="tx2"/>
                </a:solidFill>
              </a:rPr>
              <a:t> for any one or more offences charged in an indictment, the court may order a separate trial of any count or counts of such indictment.</a:t>
            </a:r>
            <a:endParaRPr lang="en-AU" altLang="en-US" sz="1600">
              <a:solidFill>
                <a:schemeClr val="tx2"/>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CC76FC0-8D30-4B46-0C68-0BEEF80D81D7}"/>
              </a:ext>
            </a:extLst>
          </p:cNvPr>
          <p:cNvSpPr txBox="1"/>
          <p:nvPr/>
        </p:nvSpPr>
        <p:spPr>
          <a:xfrm>
            <a:off x="971550" y="3389313"/>
            <a:ext cx="7231063" cy="1477962"/>
          </a:xfrm>
          <a:prstGeom prst="rect">
            <a:avLst/>
          </a:prstGeom>
          <a:noFill/>
        </p:spPr>
        <p:txBody>
          <a:bodyPr>
            <a:spAutoFit/>
          </a:bodyPr>
          <a:lstStyle/>
          <a:p>
            <a:pPr marL="342900" indent="-342900" fontAlgn="auto">
              <a:spcBef>
                <a:spcPts val="0"/>
              </a:spcBef>
              <a:spcAft>
                <a:spcPts val="0"/>
              </a:spcAft>
              <a:buFont typeface="+mj-lt"/>
              <a:buAutoNum type="arabicPeriod"/>
              <a:defRPr/>
            </a:pPr>
            <a:r>
              <a:rPr lang="en-AU" dirty="0">
                <a:latin typeface="+mn-lt"/>
                <a:cs typeface="+mn-cs"/>
              </a:rPr>
              <a:t>Where the Crown case is that the accused persons were parties to some form of joint enterprise, the starting point is that they should be tried jointly.</a:t>
            </a: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10" name="Title 2">
            <a:extLst>
              <a:ext uri="{FF2B5EF4-FFF2-40B4-BE49-F238E27FC236}">
                <a16:creationId xmlns:a16="http://schemas.microsoft.com/office/drawing/2014/main" id="{3AD631A6-1B27-DD57-5451-9073D84C9652}"/>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Rule</a:t>
            </a:r>
            <a:br>
              <a:rPr lang="en-AU" dirty="0"/>
            </a:br>
            <a:r>
              <a:rPr lang="en-AU" dirty="0"/>
              <a:t> </a:t>
            </a:r>
            <a:r>
              <a:rPr lang="en-AU" i="1" dirty="0">
                <a:solidFill>
                  <a:schemeClr val="bg1"/>
                </a:solidFill>
              </a:rPr>
              <a:t>case</a:t>
            </a:r>
            <a:br>
              <a:rPr lang="en-AU" dirty="0"/>
            </a:b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D48203A-AB28-1FAE-CD72-97A50093E1AF}"/>
              </a:ext>
            </a:extLst>
          </p:cNvPr>
          <p:cNvSpPr txBox="1"/>
          <p:nvPr/>
        </p:nvSpPr>
        <p:spPr>
          <a:xfrm>
            <a:off x="971550" y="3389313"/>
            <a:ext cx="7231063" cy="1477962"/>
          </a:xfrm>
          <a:prstGeom prst="rect">
            <a:avLst/>
          </a:prstGeom>
          <a:noFill/>
        </p:spPr>
        <p:txBody>
          <a:bodyPr>
            <a:spAutoFit/>
          </a:bodyPr>
          <a:lstStyle/>
          <a:p>
            <a:pPr marL="342900" indent="-342900" fontAlgn="auto">
              <a:spcBef>
                <a:spcPts val="0"/>
              </a:spcBef>
              <a:spcAft>
                <a:spcPts val="0"/>
              </a:spcAft>
              <a:buFont typeface="+mj-lt"/>
              <a:buAutoNum type="arabicPeriod" startAt="2"/>
              <a:defRPr/>
            </a:pPr>
            <a:r>
              <a:rPr lang="en-AU" dirty="0">
                <a:latin typeface="+mn-lt"/>
                <a:cs typeface="+mn-cs"/>
              </a:rPr>
              <a:t>The ordering of separate trials is not automatic just because there will be some evidence led in a joint trial that will be inadmissible against one accused.</a:t>
            </a:r>
          </a:p>
          <a:p>
            <a:pPr fontAlgn="auto">
              <a:spcBef>
                <a:spcPts val="0"/>
              </a:spcBef>
              <a:spcAft>
                <a:spcPts val="0"/>
              </a:spcAft>
              <a:defRPr/>
            </a:pPr>
            <a:br>
              <a:rPr lang="en-AU" dirty="0">
                <a:latin typeface="+mn-lt"/>
                <a:cs typeface="+mn-cs"/>
              </a:rPr>
            </a:br>
            <a:endParaRPr lang="en-AU" dirty="0">
              <a:latin typeface="+mn-lt"/>
              <a:cs typeface="+mn-cs"/>
            </a:endParaRPr>
          </a:p>
        </p:txBody>
      </p:sp>
      <p:sp>
        <p:nvSpPr>
          <p:cNvPr id="6" name="Title 2">
            <a:extLst>
              <a:ext uri="{FF2B5EF4-FFF2-40B4-BE49-F238E27FC236}">
                <a16:creationId xmlns:a16="http://schemas.microsoft.com/office/drawing/2014/main" id="{1F3BFF25-3EE0-F4CF-B6CF-6E1277B0A7D8}"/>
              </a:ext>
            </a:extLst>
          </p:cNvPr>
          <p:cNvSpPr txBox="1">
            <a:spLocks/>
          </p:cNvSpPr>
          <p:nvPr/>
        </p:nvSpPr>
        <p:spPr>
          <a:xfrm>
            <a:off x="1017588" y="765175"/>
            <a:ext cx="7024687" cy="1800225"/>
          </a:xfrm>
          <a:prstGeom prst="rect">
            <a:avLst/>
          </a:prstGeom>
        </p:spPr>
        <p:txBody>
          <a:bodyPr anchor="b">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fontAlgn="auto">
              <a:spcAft>
                <a:spcPts val="0"/>
              </a:spcAft>
              <a:defRPr/>
            </a:pPr>
            <a:r>
              <a:rPr lang="en-AU" dirty="0"/>
              <a:t>The Rule</a:t>
            </a:r>
            <a:br>
              <a:rPr lang="en-AU" dirty="0"/>
            </a:br>
            <a:r>
              <a:rPr lang="en-AU" dirty="0"/>
              <a:t> </a:t>
            </a:r>
            <a:r>
              <a:rPr lang="en-AU" i="1" dirty="0">
                <a:solidFill>
                  <a:schemeClr val="bg1"/>
                </a:solidFill>
              </a:rPr>
              <a:t>case</a:t>
            </a:r>
            <a:br>
              <a:rPr lang="en-AU" dirty="0"/>
            </a:br>
            <a:endParaRPr lang="en-AU"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J Document" ma:contentTypeID="0x01010077DC2A28846341C9915EFC7988C44A4F008567B6FAD1CA854B9E37DA35C33DD395" ma:contentTypeVersion="2" ma:contentTypeDescription="" ma:contentTypeScope="" ma:versionID="0c31703381eeae1bc3c0f39e1fc4d089">
  <xsd:schema xmlns:xsd="http://www.w3.org/2001/XMLSchema" xmlns:xs="http://www.w3.org/2001/XMLSchema" xmlns:p="http://schemas.microsoft.com/office/2006/metadata/properties" xmlns:ns3="6fe1acbf-f129-4b41-8525-5197c3569298" xmlns:ns4="f17be717-e406-4521-9a34-3150e99c7fd2" targetNamespace="http://schemas.microsoft.com/office/2006/metadata/properties" ma:root="true" ma:fieldsID="87e2875f8b0e332467b30db070d5d76a" ns3:_="" ns4:_="">
    <xsd:import namespace="6fe1acbf-f129-4b41-8525-5197c3569298"/>
    <xsd:import namespace="f17be717-e406-4521-9a34-3150e99c7fd2"/>
    <xsd:element name="properties">
      <xsd:complexType>
        <xsd:sequence>
          <xsd:element name="documentManagement">
            <xsd:complexType>
              <xsd:all>
                <xsd:element ref="ns3:TaxCatchAll" minOccurs="0"/>
                <xsd:element ref="ns4:ne8158a489a9473f9c54eecb4c21131b" minOccurs="0"/>
                <xsd:element ref="ns4:bc56bdda6a6a44c48d8cfdd96ad4c147"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e1acbf-f129-4b41-8525-5197c3569298"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924e4eed-e3cf-42e1-938d-5c23cc2c5073}" ma:internalName="TaxCatchAll" ma:showField="CatchAllData" ma:web="6fe1acbf-f129-4b41-8525-5197c356929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17be717-e406-4521-9a34-3150e99c7fd2" elementFormDefault="qualified">
    <xsd:import namespace="http://schemas.microsoft.com/office/2006/documentManagement/types"/>
    <xsd:import namespace="http://schemas.microsoft.com/office/infopath/2007/PartnerControls"/>
    <xsd:element name="ne8158a489a9473f9c54eecb4c21131b" ma:index="11" ma:taxonomy="true" ma:internalName="ne8158a489a9473f9c54eecb4c21131b" ma:taxonomyFieldName="Content_x0020_tags" ma:displayName="Content tags" ma:fieldId="{7e8158a4-89a9-473f-9c54-eecb4c21131b}" ma:taxonomyMulti="true" ma:sspId="f6e08d11-6f9a-422e-94df-5713af838a64" ma:termSetId="a069c314-3269-420f-97d4-651b5f06edc3" ma:anchorId="00000000-0000-0000-0000-000000000000" ma:open="false" ma:isKeyword="false">
      <xsd:complexType>
        <xsd:sequence>
          <xsd:element ref="pc:Terms" minOccurs="0" maxOccurs="1"/>
        </xsd:sequence>
      </xsd:complexType>
    </xsd:element>
    <xsd:element name="bc56bdda6a6a44c48d8cfdd96ad4c147" ma:index="12" nillable="true" ma:taxonomy="true" ma:internalName="bc56bdda6a6a44c48d8cfdd96ad4c147" ma:taxonomyFieldName="DC_x002e_Type_x002e_DocType_x0020__x0028_JSMS" ma:displayName="DC.Type.DocType (JSMS)" ma:fieldId="{bc56bdda-6a6a-44c4-8d8c-fdd96ad4c147}" ma:sspId="f6e08d11-6f9a-422e-94df-5713af838a64" ma:termSetId="b3e06974-9d97-43bf-b4dd-d0f5e0db0ed5"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xmlns:pc="http://schemas.microsoft.com/office/infopath/2007/PartnerControls">
  <documentManagement>
    <TaxCatchAll xmlns="6fe1acbf-f129-4b41-8525-5197c3569298"/>
    <ne8158a489a9473f9c54eecb4c21131b xmlns="f17be717-e406-4521-9a34-3150e99c7fd2">
      <Terms xmlns="http://schemas.microsoft.com/office/infopath/2007/PartnerControls"/>
    </ne8158a489a9473f9c54eecb4c21131b>
    <bc56bdda6a6a44c48d8cfdd96ad4c147 xmlns="f17be717-e406-4521-9a34-3150e99c7fd2">
      <Terms xmlns="http://schemas.microsoft.com/office/infopath/2007/PartnerControls"/>
    </bc56bdda6a6a44c48d8cfdd96ad4c147>
  </documentManagement>
</p:properties>
</file>

<file path=customXml/itemProps1.xml><?xml version="1.0" encoding="utf-8"?>
<ds:datastoreItem xmlns:ds="http://schemas.openxmlformats.org/officeDocument/2006/customXml" ds:itemID="{93187C0B-3832-4EE1-A625-070F8B35E2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e1acbf-f129-4b41-8525-5197c3569298"/>
    <ds:schemaRef ds:uri="f17be717-e406-4521-9a34-3150e99c7f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3F260F-EEDD-4A22-B7B0-1B3F8434DCFE}">
  <ds:schemaRefs>
    <ds:schemaRef ds:uri="http://schemas.microsoft.com/sharepoint/v3/contenttype/forms"/>
  </ds:schemaRefs>
</ds:datastoreItem>
</file>

<file path=customXml/itemProps3.xml><?xml version="1.0" encoding="utf-8"?>
<ds:datastoreItem xmlns:ds="http://schemas.openxmlformats.org/officeDocument/2006/customXml" ds:itemID="{DE62F097-938F-4F53-A001-19A4EB41BC92}">
  <ds:schemaRefs>
    <ds:schemaRef ds:uri="http://schemas.microsoft.com/office/2006/metadata/longProperties"/>
  </ds:schemaRefs>
</ds:datastoreItem>
</file>

<file path=customXml/itemProps4.xml><?xml version="1.0" encoding="utf-8"?>
<ds:datastoreItem xmlns:ds="http://schemas.openxmlformats.org/officeDocument/2006/customXml" ds:itemID="{52899075-5BAC-434D-B90D-F1020B49898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306</TotalTime>
  <Words>2442</Words>
  <Application>Microsoft Office PowerPoint</Application>
  <PresentationFormat>On-screen Show (4:3)</PresentationFormat>
  <Paragraphs>226</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Century Gothic</vt:lpstr>
      <vt:lpstr>Arial</vt:lpstr>
      <vt:lpstr>Wingdings 2</vt:lpstr>
      <vt:lpstr>Calibri</vt:lpstr>
      <vt:lpstr>Austin</vt:lpstr>
      <vt:lpstr>SEPARATE TRIALS</vt:lpstr>
      <vt:lpstr>Section 21   a general gateway  </vt:lpstr>
      <vt:lpstr>Section 21   a general gateway  </vt:lpstr>
      <vt:lpstr>Section 21   a general gateway  </vt:lpstr>
      <vt:lpstr>Section 21   a general gateway  </vt:lpstr>
      <vt:lpstr>England  ancester of s21 </vt:lpstr>
      <vt:lpstr>England  ancester of s21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rrrtrrr</dc:title>
  <dc:creator>Marion</dc:creator>
  <cp:lastModifiedBy>Laura Zanatta</cp:lastModifiedBy>
  <cp:revision>83</cp:revision>
  <dcterms:created xsi:type="dcterms:W3CDTF">2015-02-20T00:56:06Z</dcterms:created>
  <dcterms:modified xsi:type="dcterms:W3CDTF">2024-09-25T22:11:50Z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igrationSourceURL">
    <vt:lpwstr/>
  </property>
  <property fmtid="{D5CDD505-2E9C-101B-9397-08002B2CF9AE}" pid="3" name="display_urn:schemas-microsoft-com:office:office#Editor">
    <vt:lpwstr>Lyn Wilson</vt:lpwstr>
  </property>
  <property fmtid="{D5CDD505-2E9C-101B-9397-08002B2CF9AE}" pid="4" name="ContentTypeId">
    <vt:lpwstr>0x01010077DC2A28846341C9915EFC7988C44A4F008567B6FAD1CA854B9E37DA35C33DD395</vt:lpwstr>
  </property>
</Properties>
</file>